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3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0" r:id="rId2"/>
  </p:sldIdLst>
  <p:sldSz cx="13817600" cy="7772400"/>
  <p:notesSz cx="10058400" cy="7772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96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BE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006" autoAdjust="0"/>
  </p:normalViewPr>
  <p:slideViewPr>
    <p:cSldViewPr>
      <p:cViewPr varScale="1">
        <p:scale>
          <a:sx n="99" d="100"/>
          <a:sy n="99" d="100"/>
        </p:scale>
        <p:origin x="348" y="84"/>
      </p:cViewPr>
      <p:guideLst>
        <p:guide orient="horz" pos="2880"/>
        <p:guide pos="296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4778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750" y="971550"/>
            <a:ext cx="4660900" cy="2622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006475" y="3740150"/>
            <a:ext cx="8045450" cy="3060700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5960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36320" y="2409445"/>
            <a:ext cx="11744960" cy="3000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072641" y="4352544"/>
            <a:ext cx="967231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593145" y="1187392"/>
            <a:ext cx="2631310" cy="412292"/>
          </a:xfrm>
        </p:spPr>
        <p:txBody>
          <a:bodyPr lIns="0" tIns="0" rIns="0" bIns="0"/>
          <a:lstStyle>
            <a:lvl1pPr>
              <a:defRPr sz="2679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593145" y="1187392"/>
            <a:ext cx="2631310" cy="412292"/>
          </a:xfrm>
        </p:spPr>
        <p:txBody>
          <a:bodyPr lIns="0" tIns="0" rIns="0" bIns="0"/>
          <a:lstStyle>
            <a:lvl1pPr>
              <a:defRPr sz="2679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90880" y="1787652"/>
            <a:ext cx="601065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116063" y="1787652"/>
            <a:ext cx="601065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593145" y="1187392"/>
            <a:ext cx="2631310" cy="412292"/>
          </a:xfrm>
        </p:spPr>
        <p:txBody>
          <a:bodyPr lIns="0" tIns="0" rIns="0" bIns="0"/>
          <a:lstStyle>
            <a:lvl1pPr>
              <a:defRPr sz="2679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0482532" y="6330696"/>
            <a:ext cx="1990991" cy="2316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73"/>
          </a:p>
        </p:txBody>
      </p:sp>
      <p:sp>
        <p:nvSpPr>
          <p:cNvPr id="17" name="bk object 17"/>
          <p:cNvSpPr/>
          <p:nvPr/>
        </p:nvSpPr>
        <p:spPr>
          <a:xfrm>
            <a:off x="12636823" y="5891785"/>
            <a:ext cx="889770" cy="6492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73"/>
          </a:p>
        </p:txBody>
      </p:sp>
      <p:sp>
        <p:nvSpPr>
          <p:cNvPr id="18" name="bk object 18"/>
          <p:cNvSpPr/>
          <p:nvPr/>
        </p:nvSpPr>
        <p:spPr>
          <a:xfrm>
            <a:off x="11013271" y="1557527"/>
            <a:ext cx="942981" cy="893444"/>
          </a:xfrm>
          <a:custGeom>
            <a:avLst/>
            <a:gdLst/>
            <a:ahLst/>
            <a:cxnLst/>
            <a:rect l="l" t="t" r="r" b="b"/>
            <a:pathLst>
              <a:path w="686434" h="893444">
                <a:moveTo>
                  <a:pt x="6846" y="893064"/>
                </a:moveTo>
                <a:lnTo>
                  <a:pt x="2357" y="854390"/>
                </a:lnTo>
                <a:lnTo>
                  <a:pt x="152" y="809986"/>
                </a:lnTo>
                <a:lnTo>
                  <a:pt x="0" y="794343"/>
                </a:lnTo>
                <a:lnTo>
                  <a:pt x="164" y="778434"/>
                </a:lnTo>
                <a:lnTo>
                  <a:pt x="2726" y="730036"/>
                </a:lnTo>
                <a:lnTo>
                  <a:pt x="8723" y="682573"/>
                </a:lnTo>
                <a:lnTo>
                  <a:pt x="18588" y="638547"/>
                </a:lnTo>
                <a:lnTo>
                  <a:pt x="32754" y="600456"/>
                </a:lnTo>
                <a:lnTo>
                  <a:pt x="50672" y="566375"/>
                </a:lnTo>
                <a:lnTo>
                  <a:pt x="72565" y="534754"/>
                </a:lnTo>
                <a:lnTo>
                  <a:pt x="98245" y="505969"/>
                </a:lnTo>
                <a:lnTo>
                  <a:pt x="127524" y="480396"/>
                </a:lnTo>
                <a:lnTo>
                  <a:pt x="160212" y="458414"/>
                </a:lnTo>
                <a:lnTo>
                  <a:pt x="196123" y="440398"/>
                </a:lnTo>
                <a:lnTo>
                  <a:pt x="240270" y="428354"/>
                </a:lnTo>
                <a:lnTo>
                  <a:pt x="275106" y="426305"/>
                </a:lnTo>
                <a:lnTo>
                  <a:pt x="293465" y="426713"/>
                </a:lnTo>
                <a:lnTo>
                  <a:pt x="350800" y="431654"/>
                </a:lnTo>
                <a:lnTo>
                  <a:pt x="389655" y="436370"/>
                </a:lnTo>
                <a:lnTo>
                  <a:pt x="408897" y="438651"/>
                </a:lnTo>
                <a:lnTo>
                  <a:pt x="427848" y="440658"/>
                </a:lnTo>
                <a:lnTo>
                  <a:pt x="446382" y="442223"/>
                </a:lnTo>
                <a:lnTo>
                  <a:pt x="464376" y="443178"/>
                </a:lnTo>
                <a:lnTo>
                  <a:pt x="481703" y="443356"/>
                </a:lnTo>
                <a:lnTo>
                  <a:pt x="498238" y="442589"/>
                </a:lnTo>
                <a:lnTo>
                  <a:pt x="541844" y="432943"/>
                </a:lnTo>
                <a:lnTo>
                  <a:pt x="574943" y="409689"/>
                </a:lnTo>
                <a:lnTo>
                  <a:pt x="601468" y="376213"/>
                </a:lnTo>
                <a:lnTo>
                  <a:pt x="622798" y="335280"/>
                </a:lnTo>
                <a:lnTo>
                  <a:pt x="639766" y="289202"/>
                </a:lnTo>
                <a:lnTo>
                  <a:pt x="653206" y="240296"/>
                </a:lnTo>
                <a:lnTo>
                  <a:pt x="663951" y="190876"/>
                </a:lnTo>
                <a:lnTo>
                  <a:pt x="672834" y="143256"/>
                </a:lnTo>
                <a:lnTo>
                  <a:pt x="675213" y="129100"/>
                </a:lnTo>
                <a:lnTo>
                  <a:pt x="677328" y="117107"/>
                </a:lnTo>
                <a:lnTo>
                  <a:pt x="679189" y="107038"/>
                </a:lnTo>
                <a:lnTo>
                  <a:pt x="680807" y="98657"/>
                </a:lnTo>
                <a:lnTo>
                  <a:pt x="682192" y="91725"/>
                </a:lnTo>
                <a:lnTo>
                  <a:pt x="683354" y="86005"/>
                </a:lnTo>
                <a:lnTo>
                  <a:pt x="684303" y="81258"/>
                </a:lnTo>
                <a:lnTo>
                  <a:pt x="686220" y="63812"/>
                </a:lnTo>
                <a:lnTo>
                  <a:pt x="686110" y="59916"/>
                </a:lnTo>
                <a:lnTo>
                  <a:pt x="685859" y="55330"/>
                </a:lnTo>
                <a:lnTo>
                  <a:pt x="685478" y="49815"/>
                </a:lnTo>
                <a:lnTo>
                  <a:pt x="684977" y="43135"/>
                </a:lnTo>
                <a:lnTo>
                  <a:pt x="684366" y="35051"/>
                </a:lnTo>
                <a:lnTo>
                  <a:pt x="683656" y="25325"/>
                </a:lnTo>
                <a:lnTo>
                  <a:pt x="682856" y="13721"/>
                </a:lnTo>
                <a:lnTo>
                  <a:pt x="681978" y="0"/>
                </a:lnTo>
              </a:path>
            </a:pathLst>
          </a:custGeom>
          <a:ln w="70104">
            <a:solidFill>
              <a:srgbClr val="FFF2CC"/>
            </a:solidFill>
          </a:ln>
        </p:spPr>
        <p:txBody>
          <a:bodyPr wrap="square" lIns="0" tIns="0" rIns="0" bIns="0" rtlCol="0"/>
          <a:lstStyle/>
          <a:p>
            <a:endParaRPr sz="2473"/>
          </a:p>
        </p:txBody>
      </p:sp>
      <p:sp>
        <p:nvSpPr>
          <p:cNvPr id="19" name="bk object 19"/>
          <p:cNvSpPr/>
          <p:nvPr/>
        </p:nvSpPr>
        <p:spPr>
          <a:xfrm>
            <a:off x="10467773" y="2076918"/>
            <a:ext cx="453608" cy="217804"/>
          </a:xfrm>
          <a:custGeom>
            <a:avLst/>
            <a:gdLst/>
            <a:ahLst/>
            <a:cxnLst/>
            <a:rect l="l" t="t" r="r" b="b"/>
            <a:pathLst>
              <a:path w="330200" h="217805">
                <a:moveTo>
                  <a:pt x="283874" y="12485"/>
                </a:moveTo>
                <a:lnTo>
                  <a:pt x="227152" y="12485"/>
                </a:lnTo>
                <a:lnTo>
                  <a:pt x="236982" y="4720"/>
                </a:lnTo>
                <a:lnTo>
                  <a:pt x="248526" y="558"/>
                </a:lnTo>
                <a:lnTo>
                  <a:pt x="260694" y="0"/>
                </a:lnTo>
                <a:lnTo>
                  <a:pt x="272397" y="3044"/>
                </a:lnTo>
                <a:lnTo>
                  <a:pt x="283874" y="12485"/>
                </a:lnTo>
                <a:close/>
              </a:path>
              <a:path w="330200" h="217805">
                <a:moveTo>
                  <a:pt x="287442" y="17057"/>
                </a:moveTo>
                <a:lnTo>
                  <a:pt x="170764" y="17057"/>
                </a:lnTo>
                <a:lnTo>
                  <a:pt x="178787" y="7898"/>
                </a:lnTo>
                <a:lnTo>
                  <a:pt x="189271" y="2114"/>
                </a:lnTo>
                <a:lnTo>
                  <a:pt x="201153" y="61"/>
                </a:lnTo>
                <a:lnTo>
                  <a:pt x="213370" y="2093"/>
                </a:lnTo>
                <a:lnTo>
                  <a:pt x="221056" y="4865"/>
                </a:lnTo>
                <a:lnTo>
                  <a:pt x="224104" y="7913"/>
                </a:lnTo>
                <a:lnTo>
                  <a:pt x="227152" y="12485"/>
                </a:lnTo>
                <a:lnTo>
                  <a:pt x="283874" y="12485"/>
                </a:lnTo>
                <a:lnTo>
                  <a:pt x="285173" y="13554"/>
                </a:lnTo>
                <a:lnTo>
                  <a:pt x="287442" y="17057"/>
                </a:lnTo>
                <a:close/>
              </a:path>
              <a:path w="330200" h="217805">
                <a:moveTo>
                  <a:pt x="292821" y="23857"/>
                </a:moveTo>
                <a:lnTo>
                  <a:pt x="102604" y="23857"/>
                </a:lnTo>
                <a:lnTo>
                  <a:pt x="111783" y="15883"/>
                </a:lnTo>
                <a:lnTo>
                  <a:pt x="122404" y="10025"/>
                </a:lnTo>
                <a:lnTo>
                  <a:pt x="133919" y="6669"/>
                </a:lnTo>
                <a:lnTo>
                  <a:pt x="145781" y="6200"/>
                </a:lnTo>
                <a:lnTo>
                  <a:pt x="157443" y="9004"/>
                </a:lnTo>
                <a:lnTo>
                  <a:pt x="166192" y="12485"/>
                </a:lnTo>
                <a:lnTo>
                  <a:pt x="169240" y="14009"/>
                </a:lnTo>
                <a:lnTo>
                  <a:pt x="170764" y="17057"/>
                </a:lnTo>
                <a:lnTo>
                  <a:pt x="287442" y="17057"/>
                </a:lnTo>
                <a:lnTo>
                  <a:pt x="291306" y="23024"/>
                </a:lnTo>
                <a:lnTo>
                  <a:pt x="292821" y="23857"/>
                </a:lnTo>
                <a:close/>
              </a:path>
              <a:path w="330200" h="217805">
                <a:moveTo>
                  <a:pt x="90208" y="204668"/>
                </a:moveTo>
                <a:lnTo>
                  <a:pt x="48148" y="183859"/>
                </a:lnTo>
                <a:lnTo>
                  <a:pt x="44272" y="178601"/>
                </a:lnTo>
                <a:lnTo>
                  <a:pt x="29952" y="177011"/>
                </a:lnTo>
                <a:lnTo>
                  <a:pt x="17969" y="170614"/>
                </a:lnTo>
                <a:lnTo>
                  <a:pt x="9986" y="160700"/>
                </a:lnTo>
                <a:lnTo>
                  <a:pt x="8423" y="145133"/>
                </a:lnTo>
                <a:lnTo>
                  <a:pt x="11505" y="134357"/>
                </a:lnTo>
                <a:lnTo>
                  <a:pt x="4614" y="123112"/>
                </a:lnTo>
                <a:lnTo>
                  <a:pt x="596" y="111436"/>
                </a:lnTo>
                <a:lnTo>
                  <a:pt x="0" y="99944"/>
                </a:lnTo>
                <a:lnTo>
                  <a:pt x="3378" y="89254"/>
                </a:lnTo>
                <a:lnTo>
                  <a:pt x="12111" y="79193"/>
                </a:lnTo>
                <a:lnTo>
                  <a:pt x="23442" y="73179"/>
                </a:lnTo>
                <a:lnTo>
                  <a:pt x="29032" y="71921"/>
                </a:lnTo>
                <a:lnTo>
                  <a:pt x="29462" y="58625"/>
                </a:lnTo>
                <a:lnTo>
                  <a:pt x="63662" y="22043"/>
                </a:lnTo>
                <a:lnTo>
                  <a:pt x="80106" y="20288"/>
                </a:lnTo>
                <a:lnTo>
                  <a:pt x="92784" y="20911"/>
                </a:lnTo>
                <a:lnTo>
                  <a:pt x="102604" y="23857"/>
                </a:lnTo>
                <a:lnTo>
                  <a:pt x="292821" y="23857"/>
                </a:lnTo>
                <a:lnTo>
                  <a:pt x="303543" y="29752"/>
                </a:lnTo>
                <a:lnTo>
                  <a:pt x="313217" y="38578"/>
                </a:lnTo>
                <a:lnTo>
                  <a:pt x="319841" y="48818"/>
                </a:lnTo>
                <a:lnTo>
                  <a:pt x="322926" y="59791"/>
                </a:lnTo>
                <a:lnTo>
                  <a:pt x="321984" y="70815"/>
                </a:lnTo>
                <a:lnTo>
                  <a:pt x="320116" y="73445"/>
                </a:lnTo>
                <a:lnTo>
                  <a:pt x="320116" y="78017"/>
                </a:lnTo>
                <a:lnTo>
                  <a:pt x="326635" y="88353"/>
                </a:lnTo>
                <a:lnTo>
                  <a:pt x="329820" y="99555"/>
                </a:lnTo>
                <a:lnTo>
                  <a:pt x="329751" y="111025"/>
                </a:lnTo>
                <a:lnTo>
                  <a:pt x="299638" y="147729"/>
                </a:lnTo>
                <a:lnTo>
                  <a:pt x="287308" y="151079"/>
                </a:lnTo>
                <a:lnTo>
                  <a:pt x="283749" y="164492"/>
                </a:lnTo>
                <a:lnTo>
                  <a:pt x="276337" y="175732"/>
                </a:lnTo>
                <a:lnTo>
                  <a:pt x="265771" y="184229"/>
                </a:lnTo>
                <a:lnTo>
                  <a:pt x="256630" y="187869"/>
                </a:lnTo>
                <a:lnTo>
                  <a:pt x="224806" y="187869"/>
                </a:lnTo>
                <a:lnTo>
                  <a:pt x="217184" y="197071"/>
                </a:lnTo>
                <a:lnTo>
                  <a:pt x="216538" y="197613"/>
                </a:lnTo>
                <a:lnTo>
                  <a:pt x="127062" y="197613"/>
                </a:lnTo>
                <a:lnTo>
                  <a:pt x="115027" y="202231"/>
                </a:lnTo>
                <a:lnTo>
                  <a:pt x="102616" y="204565"/>
                </a:lnTo>
                <a:lnTo>
                  <a:pt x="90208" y="204668"/>
                </a:lnTo>
                <a:close/>
              </a:path>
              <a:path w="330200" h="217805">
                <a:moveTo>
                  <a:pt x="235854" y="189773"/>
                </a:moveTo>
                <a:lnTo>
                  <a:pt x="224806" y="187869"/>
                </a:lnTo>
                <a:lnTo>
                  <a:pt x="256630" y="187869"/>
                </a:lnTo>
                <a:lnTo>
                  <a:pt x="252753" y="189413"/>
                </a:lnTo>
                <a:lnTo>
                  <a:pt x="235854" y="189773"/>
                </a:lnTo>
                <a:close/>
              </a:path>
              <a:path w="330200" h="217805">
                <a:moveTo>
                  <a:pt x="173081" y="217211"/>
                </a:moveTo>
                <a:lnTo>
                  <a:pt x="160403" y="216571"/>
                </a:lnTo>
                <a:lnTo>
                  <a:pt x="145069" y="211678"/>
                </a:lnTo>
                <a:lnTo>
                  <a:pt x="134393" y="205453"/>
                </a:lnTo>
                <a:lnTo>
                  <a:pt x="127062" y="197613"/>
                </a:lnTo>
                <a:lnTo>
                  <a:pt x="216538" y="197613"/>
                </a:lnTo>
                <a:lnTo>
                  <a:pt x="207850" y="204908"/>
                </a:lnTo>
                <a:lnTo>
                  <a:pt x="197155" y="211078"/>
                </a:lnTo>
                <a:lnTo>
                  <a:pt x="185448" y="215280"/>
                </a:lnTo>
                <a:lnTo>
                  <a:pt x="173081" y="217211"/>
                </a:lnTo>
                <a:close/>
              </a:path>
            </a:pathLst>
          </a:custGeom>
          <a:solidFill>
            <a:srgbClr val="548234"/>
          </a:solidFill>
        </p:spPr>
        <p:txBody>
          <a:bodyPr wrap="square" lIns="0" tIns="0" rIns="0" bIns="0" rtlCol="0"/>
          <a:lstStyle/>
          <a:p>
            <a:endParaRPr sz="2473"/>
          </a:p>
        </p:txBody>
      </p:sp>
      <p:sp>
        <p:nvSpPr>
          <p:cNvPr id="20" name="bk object 20"/>
          <p:cNvSpPr/>
          <p:nvPr/>
        </p:nvSpPr>
        <p:spPr>
          <a:xfrm>
            <a:off x="10467773" y="2076918"/>
            <a:ext cx="453608" cy="217804"/>
          </a:xfrm>
          <a:custGeom>
            <a:avLst/>
            <a:gdLst/>
            <a:ahLst/>
            <a:cxnLst/>
            <a:rect l="l" t="t" r="r" b="b"/>
            <a:pathLst>
              <a:path w="330200" h="217805">
                <a:moveTo>
                  <a:pt x="29032" y="71921"/>
                </a:moveTo>
                <a:lnTo>
                  <a:pt x="51235" y="27604"/>
                </a:lnTo>
                <a:lnTo>
                  <a:pt x="80106" y="20288"/>
                </a:lnTo>
                <a:lnTo>
                  <a:pt x="92784" y="20911"/>
                </a:lnTo>
                <a:lnTo>
                  <a:pt x="102604" y="23857"/>
                </a:lnTo>
                <a:lnTo>
                  <a:pt x="111783" y="15883"/>
                </a:lnTo>
                <a:lnTo>
                  <a:pt x="122404" y="10025"/>
                </a:lnTo>
                <a:lnTo>
                  <a:pt x="133919" y="6669"/>
                </a:lnTo>
                <a:lnTo>
                  <a:pt x="145781" y="6200"/>
                </a:lnTo>
                <a:lnTo>
                  <a:pt x="157443" y="9004"/>
                </a:lnTo>
                <a:lnTo>
                  <a:pt x="166192" y="12485"/>
                </a:lnTo>
                <a:lnTo>
                  <a:pt x="169240" y="14009"/>
                </a:lnTo>
                <a:lnTo>
                  <a:pt x="170764" y="17057"/>
                </a:lnTo>
                <a:lnTo>
                  <a:pt x="178787" y="7898"/>
                </a:lnTo>
                <a:lnTo>
                  <a:pt x="189271" y="2114"/>
                </a:lnTo>
                <a:lnTo>
                  <a:pt x="201153" y="61"/>
                </a:lnTo>
                <a:lnTo>
                  <a:pt x="213370" y="2093"/>
                </a:lnTo>
                <a:lnTo>
                  <a:pt x="221056" y="4865"/>
                </a:lnTo>
                <a:lnTo>
                  <a:pt x="224104" y="7913"/>
                </a:lnTo>
                <a:lnTo>
                  <a:pt x="227152" y="12485"/>
                </a:lnTo>
                <a:lnTo>
                  <a:pt x="236982" y="4720"/>
                </a:lnTo>
                <a:lnTo>
                  <a:pt x="248526" y="558"/>
                </a:lnTo>
                <a:lnTo>
                  <a:pt x="260694" y="0"/>
                </a:lnTo>
                <a:lnTo>
                  <a:pt x="272397" y="3044"/>
                </a:lnTo>
                <a:lnTo>
                  <a:pt x="285173" y="13554"/>
                </a:lnTo>
                <a:lnTo>
                  <a:pt x="291306" y="23024"/>
                </a:lnTo>
                <a:lnTo>
                  <a:pt x="303543" y="29752"/>
                </a:lnTo>
                <a:lnTo>
                  <a:pt x="313217" y="38578"/>
                </a:lnTo>
                <a:lnTo>
                  <a:pt x="319841" y="48818"/>
                </a:lnTo>
                <a:lnTo>
                  <a:pt x="322926" y="59791"/>
                </a:lnTo>
                <a:lnTo>
                  <a:pt x="321984" y="70815"/>
                </a:lnTo>
                <a:lnTo>
                  <a:pt x="320116" y="73445"/>
                </a:lnTo>
                <a:lnTo>
                  <a:pt x="320116" y="74969"/>
                </a:lnTo>
                <a:lnTo>
                  <a:pt x="320116" y="78017"/>
                </a:lnTo>
                <a:lnTo>
                  <a:pt x="326635" y="88353"/>
                </a:lnTo>
                <a:lnTo>
                  <a:pt x="329820" y="99555"/>
                </a:lnTo>
                <a:lnTo>
                  <a:pt x="310822" y="141077"/>
                </a:lnTo>
                <a:lnTo>
                  <a:pt x="287308" y="151079"/>
                </a:lnTo>
                <a:lnTo>
                  <a:pt x="283749" y="164492"/>
                </a:lnTo>
                <a:lnTo>
                  <a:pt x="276337" y="175732"/>
                </a:lnTo>
                <a:lnTo>
                  <a:pt x="265771" y="184229"/>
                </a:lnTo>
                <a:lnTo>
                  <a:pt x="252753" y="189413"/>
                </a:lnTo>
                <a:lnTo>
                  <a:pt x="235854" y="189773"/>
                </a:lnTo>
                <a:lnTo>
                  <a:pt x="224806" y="187869"/>
                </a:lnTo>
                <a:lnTo>
                  <a:pt x="217184" y="197071"/>
                </a:lnTo>
                <a:lnTo>
                  <a:pt x="207850" y="204908"/>
                </a:lnTo>
                <a:lnTo>
                  <a:pt x="197155" y="211078"/>
                </a:lnTo>
                <a:lnTo>
                  <a:pt x="185448" y="215280"/>
                </a:lnTo>
                <a:lnTo>
                  <a:pt x="173081" y="217211"/>
                </a:lnTo>
                <a:lnTo>
                  <a:pt x="160403" y="216571"/>
                </a:lnTo>
                <a:lnTo>
                  <a:pt x="145069" y="211678"/>
                </a:lnTo>
                <a:lnTo>
                  <a:pt x="134393" y="205453"/>
                </a:lnTo>
                <a:lnTo>
                  <a:pt x="127062" y="197613"/>
                </a:lnTo>
                <a:lnTo>
                  <a:pt x="115027" y="202231"/>
                </a:lnTo>
                <a:lnTo>
                  <a:pt x="102616" y="204565"/>
                </a:lnTo>
                <a:lnTo>
                  <a:pt x="90208" y="204668"/>
                </a:lnTo>
                <a:lnTo>
                  <a:pt x="78179" y="202595"/>
                </a:lnTo>
                <a:lnTo>
                  <a:pt x="66908" y="198400"/>
                </a:lnTo>
                <a:lnTo>
                  <a:pt x="56772" y="192137"/>
                </a:lnTo>
                <a:lnTo>
                  <a:pt x="48148" y="183859"/>
                </a:lnTo>
                <a:lnTo>
                  <a:pt x="44272" y="178601"/>
                </a:lnTo>
                <a:lnTo>
                  <a:pt x="29952" y="177011"/>
                </a:lnTo>
                <a:lnTo>
                  <a:pt x="17969" y="170614"/>
                </a:lnTo>
                <a:lnTo>
                  <a:pt x="9986" y="160700"/>
                </a:lnTo>
                <a:lnTo>
                  <a:pt x="8423" y="145133"/>
                </a:lnTo>
                <a:lnTo>
                  <a:pt x="11505" y="134357"/>
                </a:lnTo>
                <a:lnTo>
                  <a:pt x="4614" y="123112"/>
                </a:lnTo>
                <a:lnTo>
                  <a:pt x="596" y="111436"/>
                </a:lnTo>
                <a:lnTo>
                  <a:pt x="0" y="99944"/>
                </a:lnTo>
                <a:lnTo>
                  <a:pt x="3378" y="89254"/>
                </a:lnTo>
                <a:lnTo>
                  <a:pt x="12111" y="79193"/>
                </a:lnTo>
                <a:lnTo>
                  <a:pt x="23442" y="73179"/>
                </a:lnTo>
              </a:path>
            </a:pathLst>
          </a:custGeom>
          <a:ln w="106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2473"/>
          </a:p>
        </p:txBody>
      </p:sp>
      <p:sp>
        <p:nvSpPr>
          <p:cNvPr id="21" name="bk object 21"/>
          <p:cNvSpPr/>
          <p:nvPr/>
        </p:nvSpPr>
        <p:spPr>
          <a:xfrm>
            <a:off x="10490909" y="2203704"/>
            <a:ext cx="25297" cy="5080"/>
          </a:xfrm>
          <a:custGeom>
            <a:avLst/>
            <a:gdLst/>
            <a:ahLst/>
            <a:cxnLst/>
            <a:rect l="l" t="t" r="r" b="b"/>
            <a:pathLst>
              <a:path w="18415" h="5080">
                <a:moveTo>
                  <a:pt x="18288" y="4572"/>
                </a:moveTo>
                <a:lnTo>
                  <a:pt x="12192" y="4572"/>
                </a:lnTo>
                <a:lnTo>
                  <a:pt x="6096" y="3048"/>
                </a:lnTo>
                <a:lnTo>
                  <a:pt x="0" y="0"/>
                </a:lnTo>
              </a:path>
            </a:pathLst>
          </a:custGeom>
          <a:ln w="106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2473"/>
          </a:p>
        </p:txBody>
      </p:sp>
      <p:sp>
        <p:nvSpPr>
          <p:cNvPr id="22" name="bk object 22"/>
          <p:cNvSpPr/>
          <p:nvPr/>
        </p:nvSpPr>
        <p:spPr>
          <a:xfrm>
            <a:off x="10528592" y="2252473"/>
            <a:ext cx="13085" cy="1905"/>
          </a:xfrm>
          <a:custGeom>
            <a:avLst/>
            <a:gdLst/>
            <a:ahLst/>
            <a:cxnLst/>
            <a:rect l="l" t="t" r="r" b="b"/>
            <a:pathLst>
              <a:path w="9525" h="1905">
                <a:moveTo>
                  <a:pt x="9143" y="0"/>
                </a:moveTo>
                <a:lnTo>
                  <a:pt x="6095" y="0"/>
                </a:lnTo>
                <a:lnTo>
                  <a:pt x="3047" y="1523"/>
                </a:lnTo>
                <a:lnTo>
                  <a:pt x="0" y="1523"/>
                </a:lnTo>
              </a:path>
            </a:pathLst>
          </a:custGeom>
          <a:ln w="106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2473"/>
          </a:p>
        </p:txBody>
      </p:sp>
      <p:sp>
        <p:nvSpPr>
          <p:cNvPr id="23" name="bk object 23"/>
          <p:cNvSpPr/>
          <p:nvPr/>
        </p:nvSpPr>
        <p:spPr>
          <a:xfrm>
            <a:off x="10633270" y="2264664"/>
            <a:ext cx="8723" cy="9525"/>
          </a:xfrm>
          <a:custGeom>
            <a:avLst/>
            <a:gdLst/>
            <a:ahLst/>
            <a:cxnLst/>
            <a:rect l="l" t="t" r="r" b="b"/>
            <a:pathLst>
              <a:path w="6350" h="9525">
                <a:moveTo>
                  <a:pt x="6095" y="9144"/>
                </a:moveTo>
                <a:lnTo>
                  <a:pt x="3047" y="6096"/>
                </a:lnTo>
                <a:lnTo>
                  <a:pt x="1523" y="3048"/>
                </a:lnTo>
                <a:lnTo>
                  <a:pt x="0" y="0"/>
                </a:lnTo>
              </a:path>
            </a:pathLst>
          </a:custGeom>
          <a:ln w="106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2473"/>
          </a:p>
        </p:txBody>
      </p:sp>
      <p:sp>
        <p:nvSpPr>
          <p:cNvPr id="24" name="bk object 24"/>
          <p:cNvSpPr/>
          <p:nvPr/>
        </p:nvSpPr>
        <p:spPr>
          <a:xfrm>
            <a:off x="10767259" y="2250948"/>
            <a:ext cx="2617" cy="10795"/>
          </a:xfrm>
          <a:custGeom>
            <a:avLst/>
            <a:gdLst/>
            <a:ahLst/>
            <a:cxnLst/>
            <a:rect l="l" t="t" r="r" b="b"/>
            <a:pathLst>
              <a:path w="1904" h="10794">
                <a:moveTo>
                  <a:pt x="1523" y="0"/>
                </a:moveTo>
                <a:lnTo>
                  <a:pt x="1523" y="3047"/>
                </a:lnTo>
                <a:lnTo>
                  <a:pt x="1523" y="7619"/>
                </a:lnTo>
                <a:lnTo>
                  <a:pt x="0" y="10667"/>
                </a:lnTo>
              </a:path>
            </a:pathLst>
          </a:custGeom>
          <a:ln w="106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2473"/>
          </a:p>
        </p:txBody>
      </p:sp>
      <p:sp>
        <p:nvSpPr>
          <p:cNvPr id="25" name="bk object 25"/>
          <p:cNvSpPr/>
          <p:nvPr/>
        </p:nvSpPr>
        <p:spPr>
          <a:xfrm>
            <a:off x="10825880" y="2191512"/>
            <a:ext cx="33148" cy="31115"/>
          </a:xfrm>
          <a:custGeom>
            <a:avLst/>
            <a:gdLst/>
            <a:ahLst/>
            <a:cxnLst/>
            <a:rect l="l" t="t" r="r" b="b"/>
            <a:pathLst>
              <a:path w="24129" h="31114">
                <a:moveTo>
                  <a:pt x="0" y="0"/>
                </a:moveTo>
                <a:lnTo>
                  <a:pt x="11608" y="8020"/>
                </a:lnTo>
                <a:lnTo>
                  <a:pt x="19723" y="18432"/>
                </a:lnTo>
                <a:lnTo>
                  <a:pt x="23903" y="30574"/>
                </a:lnTo>
              </a:path>
            </a:pathLst>
          </a:custGeom>
          <a:ln w="106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2473"/>
          </a:p>
        </p:txBody>
      </p:sp>
      <p:sp>
        <p:nvSpPr>
          <p:cNvPr id="26" name="bk object 26"/>
          <p:cNvSpPr/>
          <p:nvPr/>
        </p:nvSpPr>
        <p:spPr>
          <a:xfrm>
            <a:off x="10890781" y="2153411"/>
            <a:ext cx="14829" cy="13970"/>
          </a:xfrm>
          <a:custGeom>
            <a:avLst/>
            <a:gdLst/>
            <a:ahLst/>
            <a:cxnLst/>
            <a:rect l="l" t="t" r="r" b="b"/>
            <a:pathLst>
              <a:path w="10795" h="13969">
                <a:moveTo>
                  <a:pt x="10668" y="0"/>
                </a:moveTo>
                <a:lnTo>
                  <a:pt x="9144" y="6095"/>
                </a:lnTo>
                <a:lnTo>
                  <a:pt x="4572" y="10667"/>
                </a:lnTo>
                <a:lnTo>
                  <a:pt x="0" y="13715"/>
                </a:lnTo>
              </a:path>
            </a:pathLst>
          </a:custGeom>
          <a:ln w="106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2473"/>
          </a:p>
        </p:txBody>
      </p:sp>
      <p:sp>
        <p:nvSpPr>
          <p:cNvPr id="27" name="bk object 27"/>
          <p:cNvSpPr/>
          <p:nvPr/>
        </p:nvSpPr>
        <p:spPr>
          <a:xfrm>
            <a:off x="10862517" y="2106167"/>
            <a:ext cx="14829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667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2473"/>
          </a:p>
        </p:txBody>
      </p:sp>
      <p:sp>
        <p:nvSpPr>
          <p:cNvPr id="28" name="bk object 28"/>
          <p:cNvSpPr/>
          <p:nvPr/>
        </p:nvSpPr>
        <p:spPr>
          <a:xfrm>
            <a:off x="10773541" y="2087879"/>
            <a:ext cx="6979" cy="7620"/>
          </a:xfrm>
          <a:custGeom>
            <a:avLst/>
            <a:gdLst/>
            <a:ahLst/>
            <a:cxnLst/>
            <a:rect l="l" t="t" r="r" b="b"/>
            <a:pathLst>
              <a:path w="5079" h="7619">
                <a:moveTo>
                  <a:pt x="0" y="7620"/>
                </a:moveTo>
                <a:lnTo>
                  <a:pt x="1524" y="6096"/>
                </a:lnTo>
                <a:lnTo>
                  <a:pt x="3048" y="3048"/>
                </a:lnTo>
                <a:lnTo>
                  <a:pt x="4572" y="0"/>
                </a:lnTo>
              </a:path>
            </a:pathLst>
          </a:custGeom>
          <a:ln w="106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2473"/>
          </a:p>
        </p:txBody>
      </p:sp>
      <p:sp>
        <p:nvSpPr>
          <p:cNvPr id="29" name="bk object 29"/>
          <p:cNvSpPr/>
          <p:nvPr/>
        </p:nvSpPr>
        <p:spPr>
          <a:xfrm>
            <a:off x="10700266" y="2092451"/>
            <a:ext cx="4362" cy="7620"/>
          </a:xfrm>
          <a:custGeom>
            <a:avLst/>
            <a:gdLst/>
            <a:ahLst/>
            <a:cxnLst/>
            <a:rect l="l" t="t" r="r" b="b"/>
            <a:pathLst>
              <a:path w="3175" h="7619">
                <a:moveTo>
                  <a:pt x="0" y="7620"/>
                </a:moveTo>
                <a:lnTo>
                  <a:pt x="0" y="4572"/>
                </a:lnTo>
                <a:lnTo>
                  <a:pt x="1524" y="3048"/>
                </a:lnTo>
                <a:lnTo>
                  <a:pt x="3048" y="0"/>
                </a:lnTo>
              </a:path>
            </a:pathLst>
          </a:custGeom>
          <a:ln w="106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2473"/>
          </a:p>
        </p:txBody>
      </p:sp>
      <p:sp>
        <p:nvSpPr>
          <p:cNvPr id="30" name="bk object 30"/>
          <p:cNvSpPr/>
          <p:nvPr/>
        </p:nvSpPr>
        <p:spPr>
          <a:xfrm>
            <a:off x="10614430" y="2103119"/>
            <a:ext cx="14829" cy="6350"/>
          </a:xfrm>
          <a:custGeom>
            <a:avLst/>
            <a:gdLst/>
            <a:ahLst/>
            <a:cxnLst/>
            <a:rect l="l" t="t" r="r" b="b"/>
            <a:pathLst>
              <a:path w="10795" h="6350">
                <a:moveTo>
                  <a:pt x="0" y="0"/>
                </a:moveTo>
                <a:lnTo>
                  <a:pt x="3048" y="1523"/>
                </a:lnTo>
                <a:lnTo>
                  <a:pt x="7620" y="3047"/>
                </a:lnTo>
                <a:lnTo>
                  <a:pt x="10668" y="6095"/>
                </a:lnTo>
              </a:path>
            </a:pathLst>
          </a:custGeom>
          <a:ln w="106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2473"/>
          </a:p>
        </p:txBody>
      </p:sp>
      <p:sp>
        <p:nvSpPr>
          <p:cNvPr id="31" name="bk object 31"/>
          <p:cNvSpPr/>
          <p:nvPr/>
        </p:nvSpPr>
        <p:spPr>
          <a:xfrm>
            <a:off x="10507656" y="2148839"/>
            <a:ext cx="4362" cy="7620"/>
          </a:xfrm>
          <a:custGeom>
            <a:avLst/>
            <a:gdLst/>
            <a:ahLst/>
            <a:cxnLst/>
            <a:rect l="l" t="t" r="r" b="b"/>
            <a:pathLst>
              <a:path w="3175" h="7619">
                <a:moveTo>
                  <a:pt x="3048" y="7620"/>
                </a:moveTo>
                <a:lnTo>
                  <a:pt x="1524" y="4572"/>
                </a:lnTo>
                <a:lnTo>
                  <a:pt x="1524" y="1524"/>
                </a:lnTo>
                <a:lnTo>
                  <a:pt x="0" y="0"/>
                </a:lnTo>
              </a:path>
            </a:pathLst>
          </a:custGeom>
          <a:ln w="106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2473"/>
          </a:p>
        </p:txBody>
      </p:sp>
      <p:sp>
        <p:nvSpPr>
          <p:cNvPr id="32" name="bk object 32"/>
          <p:cNvSpPr/>
          <p:nvPr/>
        </p:nvSpPr>
        <p:spPr>
          <a:xfrm>
            <a:off x="9954825" y="2098322"/>
            <a:ext cx="453608" cy="219075"/>
          </a:xfrm>
          <a:custGeom>
            <a:avLst/>
            <a:gdLst/>
            <a:ahLst/>
            <a:cxnLst/>
            <a:rect l="l" t="t" r="r" b="b"/>
            <a:pathLst>
              <a:path w="330200" h="219075">
                <a:moveTo>
                  <a:pt x="287245" y="16990"/>
                </a:moveTo>
                <a:lnTo>
                  <a:pt x="172304" y="16990"/>
                </a:lnTo>
                <a:lnTo>
                  <a:pt x="179700" y="7649"/>
                </a:lnTo>
                <a:lnTo>
                  <a:pt x="190053" y="1858"/>
                </a:lnTo>
                <a:lnTo>
                  <a:pt x="202092" y="0"/>
                </a:lnTo>
                <a:lnTo>
                  <a:pt x="214548" y="2453"/>
                </a:lnTo>
                <a:lnTo>
                  <a:pt x="221072" y="4798"/>
                </a:lnTo>
                <a:lnTo>
                  <a:pt x="225644" y="7846"/>
                </a:lnTo>
                <a:lnTo>
                  <a:pt x="228692" y="12418"/>
                </a:lnTo>
                <a:lnTo>
                  <a:pt x="283295" y="12418"/>
                </a:lnTo>
                <a:lnTo>
                  <a:pt x="285694" y="14580"/>
                </a:lnTo>
                <a:lnTo>
                  <a:pt x="287245" y="16990"/>
                </a:lnTo>
                <a:close/>
              </a:path>
              <a:path w="330200" h="219075">
                <a:moveTo>
                  <a:pt x="283295" y="12418"/>
                </a:moveTo>
                <a:lnTo>
                  <a:pt x="228692" y="12418"/>
                </a:lnTo>
                <a:lnTo>
                  <a:pt x="237983" y="5124"/>
                </a:lnTo>
                <a:lnTo>
                  <a:pt x="249369" y="1028"/>
                </a:lnTo>
                <a:lnTo>
                  <a:pt x="261596" y="401"/>
                </a:lnTo>
                <a:lnTo>
                  <a:pt x="273410" y="3509"/>
                </a:lnTo>
                <a:lnTo>
                  <a:pt x="283295" y="12418"/>
                </a:lnTo>
                <a:close/>
              </a:path>
              <a:path w="330200" h="219075">
                <a:moveTo>
                  <a:pt x="291436" y="23499"/>
                </a:moveTo>
                <a:lnTo>
                  <a:pt x="101974" y="23499"/>
                </a:lnTo>
                <a:lnTo>
                  <a:pt x="111541" y="15819"/>
                </a:lnTo>
                <a:lnTo>
                  <a:pt x="122628" y="10324"/>
                </a:lnTo>
                <a:lnTo>
                  <a:pt x="134603" y="7231"/>
                </a:lnTo>
                <a:lnTo>
                  <a:pt x="146836" y="6758"/>
                </a:lnTo>
                <a:lnTo>
                  <a:pt x="158694" y="9121"/>
                </a:lnTo>
                <a:lnTo>
                  <a:pt x="166208" y="12418"/>
                </a:lnTo>
                <a:lnTo>
                  <a:pt x="169256" y="13942"/>
                </a:lnTo>
                <a:lnTo>
                  <a:pt x="172304" y="16990"/>
                </a:lnTo>
                <a:lnTo>
                  <a:pt x="287245" y="16990"/>
                </a:lnTo>
                <a:lnTo>
                  <a:pt x="291436" y="23499"/>
                </a:lnTo>
                <a:close/>
              </a:path>
              <a:path w="330200" h="219075">
                <a:moveTo>
                  <a:pt x="103067" y="205365"/>
                </a:moveTo>
                <a:lnTo>
                  <a:pt x="56737" y="191663"/>
                </a:lnTo>
                <a:lnTo>
                  <a:pt x="45812" y="178534"/>
                </a:lnTo>
                <a:lnTo>
                  <a:pt x="44288" y="178534"/>
                </a:lnTo>
                <a:lnTo>
                  <a:pt x="29967" y="177191"/>
                </a:lnTo>
                <a:lnTo>
                  <a:pt x="17985" y="171164"/>
                </a:lnTo>
                <a:lnTo>
                  <a:pt x="10001" y="161192"/>
                </a:lnTo>
                <a:lnTo>
                  <a:pt x="8427" y="145401"/>
                </a:lnTo>
                <a:lnTo>
                  <a:pt x="11375" y="134556"/>
                </a:lnTo>
                <a:lnTo>
                  <a:pt x="4582" y="124025"/>
                </a:lnTo>
                <a:lnTo>
                  <a:pt x="605" y="112620"/>
                </a:lnTo>
                <a:lnTo>
                  <a:pt x="0" y="100929"/>
                </a:lnTo>
                <a:lnTo>
                  <a:pt x="3324" y="89542"/>
                </a:lnTo>
                <a:lnTo>
                  <a:pt x="13078" y="79486"/>
                </a:lnTo>
                <a:lnTo>
                  <a:pt x="24408" y="74080"/>
                </a:lnTo>
                <a:lnTo>
                  <a:pt x="30572" y="71854"/>
                </a:lnTo>
                <a:lnTo>
                  <a:pt x="30287" y="59467"/>
                </a:lnTo>
                <a:lnTo>
                  <a:pt x="62710" y="22673"/>
                </a:lnTo>
                <a:lnTo>
                  <a:pt x="79405" y="20497"/>
                </a:lnTo>
                <a:lnTo>
                  <a:pt x="92170" y="20820"/>
                </a:lnTo>
                <a:lnTo>
                  <a:pt x="101974" y="23499"/>
                </a:lnTo>
                <a:lnTo>
                  <a:pt x="291436" y="23499"/>
                </a:lnTo>
                <a:lnTo>
                  <a:pt x="291563" y="23696"/>
                </a:lnTo>
                <a:lnTo>
                  <a:pt x="304187" y="30607"/>
                </a:lnTo>
                <a:lnTo>
                  <a:pt x="313841" y="39303"/>
                </a:lnTo>
                <a:lnTo>
                  <a:pt x="320236" y="49355"/>
                </a:lnTo>
                <a:lnTo>
                  <a:pt x="323086" y="60328"/>
                </a:lnTo>
                <a:lnTo>
                  <a:pt x="322096" y="71854"/>
                </a:lnTo>
                <a:lnTo>
                  <a:pt x="321656" y="74902"/>
                </a:lnTo>
                <a:lnTo>
                  <a:pt x="320132" y="76426"/>
                </a:lnTo>
                <a:lnTo>
                  <a:pt x="320132" y="77950"/>
                </a:lnTo>
                <a:lnTo>
                  <a:pt x="326631" y="88234"/>
                </a:lnTo>
                <a:lnTo>
                  <a:pt x="329871" y="99418"/>
                </a:lnTo>
                <a:lnTo>
                  <a:pt x="329970" y="110951"/>
                </a:lnTo>
                <a:lnTo>
                  <a:pt x="327044" y="122287"/>
                </a:lnTo>
                <a:lnTo>
                  <a:pt x="321213" y="132877"/>
                </a:lnTo>
                <a:lnTo>
                  <a:pt x="312592" y="142171"/>
                </a:lnTo>
                <a:lnTo>
                  <a:pt x="300744" y="148546"/>
                </a:lnTo>
                <a:lnTo>
                  <a:pt x="289125" y="152158"/>
                </a:lnTo>
                <a:lnTo>
                  <a:pt x="285474" y="164867"/>
                </a:lnTo>
                <a:lnTo>
                  <a:pt x="278020" y="175686"/>
                </a:lnTo>
                <a:lnTo>
                  <a:pt x="267348" y="184003"/>
                </a:lnTo>
                <a:lnTo>
                  <a:pt x="257118" y="188003"/>
                </a:lnTo>
                <a:lnTo>
                  <a:pt x="225503" y="188003"/>
                </a:lnTo>
                <a:lnTo>
                  <a:pt x="217745" y="197589"/>
                </a:lnTo>
                <a:lnTo>
                  <a:pt x="215480" y="199555"/>
                </a:lnTo>
                <a:lnTo>
                  <a:pt x="127591" y="199555"/>
                </a:lnTo>
                <a:lnTo>
                  <a:pt x="115570" y="203558"/>
                </a:lnTo>
                <a:lnTo>
                  <a:pt x="103067" y="205365"/>
                </a:lnTo>
                <a:close/>
              </a:path>
              <a:path w="330200" h="219075">
                <a:moveTo>
                  <a:pt x="236695" y="189692"/>
                </a:moveTo>
                <a:lnTo>
                  <a:pt x="225503" y="188003"/>
                </a:lnTo>
                <a:lnTo>
                  <a:pt x="257118" y="188003"/>
                </a:lnTo>
                <a:lnTo>
                  <a:pt x="254041" y="189207"/>
                </a:lnTo>
                <a:lnTo>
                  <a:pt x="236695" y="189692"/>
                </a:lnTo>
                <a:close/>
              </a:path>
              <a:path w="330200" h="219075">
                <a:moveTo>
                  <a:pt x="174057" y="218589"/>
                </a:moveTo>
                <a:lnTo>
                  <a:pt x="161573" y="218199"/>
                </a:lnTo>
                <a:lnTo>
                  <a:pt x="146478" y="213026"/>
                </a:lnTo>
                <a:lnTo>
                  <a:pt x="135338" y="206622"/>
                </a:lnTo>
                <a:lnTo>
                  <a:pt x="127591" y="199555"/>
                </a:lnTo>
                <a:lnTo>
                  <a:pt x="215480" y="199555"/>
                </a:lnTo>
                <a:lnTo>
                  <a:pt x="208400" y="205702"/>
                </a:lnTo>
                <a:lnTo>
                  <a:pt x="197791" y="212080"/>
                </a:lnTo>
                <a:lnTo>
                  <a:pt x="186236" y="216462"/>
                </a:lnTo>
                <a:lnTo>
                  <a:pt x="174057" y="218589"/>
                </a:lnTo>
                <a:close/>
              </a:path>
            </a:pathLst>
          </a:custGeom>
          <a:solidFill>
            <a:srgbClr val="548234"/>
          </a:solidFill>
        </p:spPr>
        <p:txBody>
          <a:bodyPr wrap="square" lIns="0" tIns="0" rIns="0" bIns="0" rtlCol="0"/>
          <a:lstStyle/>
          <a:p>
            <a:endParaRPr sz="2473"/>
          </a:p>
        </p:txBody>
      </p:sp>
      <p:sp>
        <p:nvSpPr>
          <p:cNvPr id="33" name="bk object 33"/>
          <p:cNvSpPr/>
          <p:nvPr/>
        </p:nvSpPr>
        <p:spPr>
          <a:xfrm>
            <a:off x="9954825" y="2098322"/>
            <a:ext cx="453608" cy="219075"/>
          </a:xfrm>
          <a:custGeom>
            <a:avLst/>
            <a:gdLst/>
            <a:ahLst/>
            <a:cxnLst/>
            <a:rect l="l" t="t" r="r" b="b"/>
            <a:pathLst>
              <a:path w="330200" h="219075">
                <a:moveTo>
                  <a:pt x="30572" y="71854"/>
                </a:moveTo>
                <a:lnTo>
                  <a:pt x="50481" y="28683"/>
                </a:lnTo>
                <a:lnTo>
                  <a:pt x="79405" y="20497"/>
                </a:lnTo>
                <a:lnTo>
                  <a:pt x="92170" y="20820"/>
                </a:lnTo>
                <a:lnTo>
                  <a:pt x="101974" y="23499"/>
                </a:lnTo>
                <a:lnTo>
                  <a:pt x="111541" y="15819"/>
                </a:lnTo>
                <a:lnTo>
                  <a:pt x="122628" y="10324"/>
                </a:lnTo>
                <a:lnTo>
                  <a:pt x="134603" y="7231"/>
                </a:lnTo>
                <a:lnTo>
                  <a:pt x="146836" y="6758"/>
                </a:lnTo>
                <a:lnTo>
                  <a:pt x="158694" y="9121"/>
                </a:lnTo>
                <a:lnTo>
                  <a:pt x="166208" y="12418"/>
                </a:lnTo>
                <a:lnTo>
                  <a:pt x="169256" y="13942"/>
                </a:lnTo>
                <a:lnTo>
                  <a:pt x="172304" y="16990"/>
                </a:lnTo>
                <a:lnTo>
                  <a:pt x="179700" y="7649"/>
                </a:lnTo>
                <a:lnTo>
                  <a:pt x="190053" y="1858"/>
                </a:lnTo>
                <a:lnTo>
                  <a:pt x="202092" y="0"/>
                </a:lnTo>
                <a:lnTo>
                  <a:pt x="214548" y="2453"/>
                </a:lnTo>
                <a:lnTo>
                  <a:pt x="221072" y="4798"/>
                </a:lnTo>
                <a:lnTo>
                  <a:pt x="225644" y="7846"/>
                </a:lnTo>
                <a:lnTo>
                  <a:pt x="228692" y="12418"/>
                </a:lnTo>
                <a:lnTo>
                  <a:pt x="237983" y="5124"/>
                </a:lnTo>
                <a:lnTo>
                  <a:pt x="249369" y="1028"/>
                </a:lnTo>
                <a:lnTo>
                  <a:pt x="261596" y="401"/>
                </a:lnTo>
                <a:lnTo>
                  <a:pt x="273410" y="3509"/>
                </a:lnTo>
                <a:lnTo>
                  <a:pt x="285694" y="14580"/>
                </a:lnTo>
                <a:lnTo>
                  <a:pt x="291563" y="23696"/>
                </a:lnTo>
                <a:lnTo>
                  <a:pt x="304187" y="30607"/>
                </a:lnTo>
                <a:lnTo>
                  <a:pt x="313841" y="39303"/>
                </a:lnTo>
                <a:lnTo>
                  <a:pt x="320236" y="49355"/>
                </a:lnTo>
                <a:lnTo>
                  <a:pt x="323086" y="60328"/>
                </a:lnTo>
                <a:lnTo>
                  <a:pt x="322105" y="71793"/>
                </a:lnTo>
                <a:lnTo>
                  <a:pt x="321656" y="74902"/>
                </a:lnTo>
                <a:lnTo>
                  <a:pt x="320132" y="76426"/>
                </a:lnTo>
                <a:lnTo>
                  <a:pt x="320132" y="77950"/>
                </a:lnTo>
                <a:lnTo>
                  <a:pt x="326631" y="88234"/>
                </a:lnTo>
                <a:lnTo>
                  <a:pt x="329871" y="99418"/>
                </a:lnTo>
                <a:lnTo>
                  <a:pt x="329970" y="110951"/>
                </a:lnTo>
                <a:lnTo>
                  <a:pt x="327044" y="122287"/>
                </a:lnTo>
                <a:lnTo>
                  <a:pt x="321213" y="132877"/>
                </a:lnTo>
                <a:lnTo>
                  <a:pt x="312592" y="142171"/>
                </a:lnTo>
                <a:lnTo>
                  <a:pt x="300744" y="148546"/>
                </a:lnTo>
                <a:lnTo>
                  <a:pt x="289125" y="152158"/>
                </a:lnTo>
                <a:lnTo>
                  <a:pt x="285474" y="164867"/>
                </a:lnTo>
                <a:lnTo>
                  <a:pt x="278020" y="175686"/>
                </a:lnTo>
                <a:lnTo>
                  <a:pt x="267348" y="184003"/>
                </a:lnTo>
                <a:lnTo>
                  <a:pt x="254041" y="189207"/>
                </a:lnTo>
                <a:lnTo>
                  <a:pt x="236695" y="189692"/>
                </a:lnTo>
                <a:lnTo>
                  <a:pt x="225503" y="188003"/>
                </a:lnTo>
                <a:lnTo>
                  <a:pt x="217745" y="197589"/>
                </a:lnTo>
                <a:lnTo>
                  <a:pt x="208400" y="205702"/>
                </a:lnTo>
                <a:lnTo>
                  <a:pt x="197791" y="212080"/>
                </a:lnTo>
                <a:lnTo>
                  <a:pt x="186236" y="216462"/>
                </a:lnTo>
                <a:lnTo>
                  <a:pt x="174057" y="218589"/>
                </a:lnTo>
                <a:lnTo>
                  <a:pt x="161573" y="218199"/>
                </a:lnTo>
                <a:lnTo>
                  <a:pt x="146478" y="213026"/>
                </a:lnTo>
                <a:lnTo>
                  <a:pt x="135338" y="206622"/>
                </a:lnTo>
                <a:lnTo>
                  <a:pt x="127591" y="199555"/>
                </a:lnTo>
                <a:lnTo>
                  <a:pt x="115570" y="203558"/>
                </a:lnTo>
                <a:lnTo>
                  <a:pt x="103067" y="205365"/>
                </a:lnTo>
                <a:lnTo>
                  <a:pt x="90506" y="205028"/>
                </a:lnTo>
                <a:lnTo>
                  <a:pt x="78314" y="202598"/>
                </a:lnTo>
                <a:lnTo>
                  <a:pt x="66916" y="198126"/>
                </a:lnTo>
                <a:lnTo>
                  <a:pt x="56737" y="191663"/>
                </a:lnTo>
                <a:lnTo>
                  <a:pt x="48203" y="183260"/>
                </a:lnTo>
                <a:lnTo>
                  <a:pt x="45812" y="178534"/>
                </a:lnTo>
                <a:lnTo>
                  <a:pt x="44288" y="178534"/>
                </a:lnTo>
                <a:lnTo>
                  <a:pt x="29967" y="177191"/>
                </a:lnTo>
                <a:lnTo>
                  <a:pt x="17985" y="171164"/>
                </a:lnTo>
                <a:lnTo>
                  <a:pt x="10001" y="161192"/>
                </a:lnTo>
                <a:lnTo>
                  <a:pt x="8427" y="145401"/>
                </a:lnTo>
                <a:lnTo>
                  <a:pt x="11375" y="134556"/>
                </a:lnTo>
                <a:lnTo>
                  <a:pt x="4582" y="124025"/>
                </a:lnTo>
                <a:lnTo>
                  <a:pt x="605" y="112620"/>
                </a:lnTo>
                <a:lnTo>
                  <a:pt x="0" y="100929"/>
                </a:lnTo>
                <a:lnTo>
                  <a:pt x="3324" y="89542"/>
                </a:lnTo>
                <a:lnTo>
                  <a:pt x="13078" y="79486"/>
                </a:lnTo>
                <a:lnTo>
                  <a:pt x="24408" y="74080"/>
                </a:lnTo>
                <a:lnTo>
                  <a:pt x="30572" y="71854"/>
                </a:lnTo>
                <a:close/>
              </a:path>
            </a:pathLst>
          </a:custGeom>
          <a:ln w="106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2473"/>
          </a:p>
        </p:txBody>
      </p:sp>
      <p:sp>
        <p:nvSpPr>
          <p:cNvPr id="34" name="bk object 34"/>
          <p:cNvSpPr/>
          <p:nvPr/>
        </p:nvSpPr>
        <p:spPr>
          <a:xfrm>
            <a:off x="9977981" y="2226564"/>
            <a:ext cx="27914" cy="5080"/>
          </a:xfrm>
          <a:custGeom>
            <a:avLst/>
            <a:gdLst/>
            <a:ahLst/>
            <a:cxnLst/>
            <a:rect l="l" t="t" r="r" b="b"/>
            <a:pathLst>
              <a:path w="20320" h="5080">
                <a:moveTo>
                  <a:pt x="19811" y="3048"/>
                </a:moveTo>
                <a:lnTo>
                  <a:pt x="12191" y="4572"/>
                </a:lnTo>
                <a:lnTo>
                  <a:pt x="6095" y="3048"/>
                </a:lnTo>
                <a:lnTo>
                  <a:pt x="0" y="0"/>
                </a:lnTo>
              </a:path>
            </a:pathLst>
          </a:custGeom>
          <a:ln w="106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2473"/>
          </a:p>
        </p:txBody>
      </p:sp>
      <p:sp>
        <p:nvSpPr>
          <p:cNvPr id="35" name="bk object 35"/>
          <p:cNvSpPr/>
          <p:nvPr/>
        </p:nvSpPr>
        <p:spPr>
          <a:xfrm>
            <a:off x="10015667" y="2273809"/>
            <a:ext cx="13085" cy="1905"/>
          </a:xfrm>
          <a:custGeom>
            <a:avLst/>
            <a:gdLst/>
            <a:ahLst/>
            <a:cxnLst/>
            <a:rect l="l" t="t" r="r" b="b"/>
            <a:pathLst>
              <a:path w="9525" h="1905">
                <a:moveTo>
                  <a:pt x="9143" y="0"/>
                </a:moveTo>
                <a:lnTo>
                  <a:pt x="6095" y="1523"/>
                </a:lnTo>
                <a:lnTo>
                  <a:pt x="3047" y="1523"/>
                </a:lnTo>
                <a:lnTo>
                  <a:pt x="0" y="1523"/>
                </a:lnTo>
              </a:path>
            </a:pathLst>
          </a:custGeom>
          <a:ln w="106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2473"/>
          </a:p>
        </p:txBody>
      </p:sp>
      <p:sp>
        <p:nvSpPr>
          <p:cNvPr id="36" name="bk object 36"/>
          <p:cNvSpPr/>
          <p:nvPr/>
        </p:nvSpPr>
        <p:spPr>
          <a:xfrm>
            <a:off x="10120345" y="2286001"/>
            <a:ext cx="8723" cy="9525"/>
          </a:xfrm>
          <a:custGeom>
            <a:avLst/>
            <a:gdLst/>
            <a:ahLst/>
            <a:cxnLst/>
            <a:rect l="l" t="t" r="r" b="b"/>
            <a:pathLst>
              <a:path w="6350" h="9525">
                <a:moveTo>
                  <a:pt x="6095" y="9144"/>
                </a:moveTo>
                <a:lnTo>
                  <a:pt x="3047" y="6096"/>
                </a:lnTo>
                <a:lnTo>
                  <a:pt x="1523" y="3048"/>
                </a:lnTo>
                <a:lnTo>
                  <a:pt x="0" y="0"/>
                </a:lnTo>
              </a:path>
            </a:pathLst>
          </a:custGeom>
          <a:ln w="106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2473"/>
          </a:p>
        </p:txBody>
      </p:sp>
      <p:sp>
        <p:nvSpPr>
          <p:cNvPr id="37" name="bk object 37"/>
          <p:cNvSpPr/>
          <p:nvPr/>
        </p:nvSpPr>
        <p:spPr>
          <a:xfrm>
            <a:off x="10254335" y="2273809"/>
            <a:ext cx="4362" cy="9525"/>
          </a:xfrm>
          <a:custGeom>
            <a:avLst/>
            <a:gdLst/>
            <a:ahLst/>
            <a:cxnLst/>
            <a:rect l="l" t="t" r="r" b="b"/>
            <a:pathLst>
              <a:path w="3175" h="9525">
                <a:moveTo>
                  <a:pt x="3048" y="0"/>
                </a:moveTo>
                <a:lnTo>
                  <a:pt x="3048" y="3047"/>
                </a:lnTo>
                <a:lnTo>
                  <a:pt x="1524" y="6095"/>
                </a:lnTo>
                <a:lnTo>
                  <a:pt x="0" y="9143"/>
                </a:lnTo>
              </a:path>
            </a:pathLst>
          </a:custGeom>
          <a:ln w="106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2473"/>
          </a:p>
        </p:txBody>
      </p:sp>
      <p:sp>
        <p:nvSpPr>
          <p:cNvPr id="38" name="bk object 38"/>
          <p:cNvSpPr/>
          <p:nvPr/>
        </p:nvSpPr>
        <p:spPr>
          <a:xfrm>
            <a:off x="10312953" y="2214373"/>
            <a:ext cx="35764" cy="29845"/>
          </a:xfrm>
          <a:custGeom>
            <a:avLst/>
            <a:gdLst/>
            <a:ahLst/>
            <a:cxnLst/>
            <a:rect l="l" t="t" r="r" b="b"/>
            <a:pathLst>
              <a:path w="26034" h="29844">
                <a:moveTo>
                  <a:pt x="0" y="0"/>
                </a:moveTo>
                <a:lnTo>
                  <a:pt x="12006" y="7118"/>
                </a:lnTo>
                <a:lnTo>
                  <a:pt x="20778" y="17213"/>
                </a:lnTo>
                <a:lnTo>
                  <a:pt x="25412" y="29380"/>
                </a:lnTo>
              </a:path>
            </a:pathLst>
          </a:custGeom>
          <a:ln w="106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2473"/>
          </a:p>
        </p:txBody>
      </p:sp>
      <p:sp>
        <p:nvSpPr>
          <p:cNvPr id="39" name="bk object 39"/>
          <p:cNvSpPr/>
          <p:nvPr/>
        </p:nvSpPr>
        <p:spPr>
          <a:xfrm>
            <a:off x="10377855" y="2174748"/>
            <a:ext cx="17446" cy="13970"/>
          </a:xfrm>
          <a:custGeom>
            <a:avLst/>
            <a:gdLst/>
            <a:ahLst/>
            <a:cxnLst/>
            <a:rect l="l" t="t" r="r" b="b"/>
            <a:pathLst>
              <a:path w="12700" h="13969">
                <a:moveTo>
                  <a:pt x="12191" y="0"/>
                </a:moveTo>
                <a:lnTo>
                  <a:pt x="9144" y="6095"/>
                </a:lnTo>
                <a:lnTo>
                  <a:pt x="6096" y="10667"/>
                </a:lnTo>
                <a:lnTo>
                  <a:pt x="0" y="13715"/>
                </a:lnTo>
              </a:path>
            </a:pathLst>
          </a:custGeom>
          <a:ln w="106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2473"/>
          </a:p>
        </p:txBody>
      </p:sp>
      <p:sp>
        <p:nvSpPr>
          <p:cNvPr id="40" name="bk object 40"/>
          <p:cNvSpPr/>
          <p:nvPr/>
        </p:nvSpPr>
        <p:spPr>
          <a:xfrm>
            <a:off x="10356920" y="2125979"/>
            <a:ext cx="2617" cy="6350"/>
          </a:xfrm>
          <a:custGeom>
            <a:avLst/>
            <a:gdLst/>
            <a:ahLst/>
            <a:cxnLst/>
            <a:rect l="l" t="t" r="r" b="b"/>
            <a:pathLst>
              <a:path w="1904" h="6350">
                <a:moveTo>
                  <a:pt x="0" y="0"/>
                </a:moveTo>
                <a:lnTo>
                  <a:pt x="1524" y="1524"/>
                </a:lnTo>
                <a:lnTo>
                  <a:pt x="1524" y="3048"/>
                </a:lnTo>
                <a:lnTo>
                  <a:pt x="1524" y="6096"/>
                </a:lnTo>
              </a:path>
            </a:pathLst>
          </a:custGeom>
          <a:ln w="106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2473"/>
          </a:p>
        </p:txBody>
      </p:sp>
      <p:sp>
        <p:nvSpPr>
          <p:cNvPr id="41" name="bk object 41"/>
          <p:cNvSpPr/>
          <p:nvPr/>
        </p:nvSpPr>
        <p:spPr>
          <a:xfrm>
            <a:off x="10260614" y="2109217"/>
            <a:ext cx="8723" cy="9525"/>
          </a:xfrm>
          <a:custGeom>
            <a:avLst/>
            <a:gdLst/>
            <a:ahLst/>
            <a:cxnLst/>
            <a:rect l="l" t="t" r="r" b="b"/>
            <a:pathLst>
              <a:path w="6350" h="9525">
                <a:moveTo>
                  <a:pt x="0" y="9144"/>
                </a:moveTo>
                <a:lnTo>
                  <a:pt x="1524" y="6096"/>
                </a:lnTo>
                <a:lnTo>
                  <a:pt x="3048" y="3048"/>
                </a:lnTo>
                <a:lnTo>
                  <a:pt x="6096" y="0"/>
                </a:lnTo>
              </a:path>
            </a:pathLst>
          </a:custGeom>
          <a:ln w="106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2473"/>
          </a:p>
        </p:txBody>
      </p:sp>
      <p:sp>
        <p:nvSpPr>
          <p:cNvPr id="42" name="bk object 42"/>
          <p:cNvSpPr/>
          <p:nvPr/>
        </p:nvSpPr>
        <p:spPr>
          <a:xfrm>
            <a:off x="10187339" y="2115311"/>
            <a:ext cx="4362" cy="6350"/>
          </a:xfrm>
          <a:custGeom>
            <a:avLst/>
            <a:gdLst/>
            <a:ahLst/>
            <a:cxnLst/>
            <a:rect l="l" t="t" r="r" b="b"/>
            <a:pathLst>
              <a:path w="3175" h="6350">
                <a:moveTo>
                  <a:pt x="0" y="6096"/>
                </a:moveTo>
                <a:lnTo>
                  <a:pt x="1523" y="4571"/>
                </a:lnTo>
                <a:lnTo>
                  <a:pt x="1523" y="1524"/>
                </a:lnTo>
                <a:lnTo>
                  <a:pt x="3047" y="0"/>
                </a:lnTo>
              </a:path>
            </a:pathLst>
          </a:custGeom>
          <a:ln w="106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2473"/>
          </a:p>
        </p:txBody>
      </p:sp>
      <p:sp>
        <p:nvSpPr>
          <p:cNvPr id="43" name="bk object 43"/>
          <p:cNvSpPr/>
          <p:nvPr/>
        </p:nvSpPr>
        <p:spPr>
          <a:xfrm>
            <a:off x="10101504" y="2124455"/>
            <a:ext cx="14829" cy="6350"/>
          </a:xfrm>
          <a:custGeom>
            <a:avLst/>
            <a:gdLst/>
            <a:ahLst/>
            <a:cxnLst/>
            <a:rect l="l" t="t" r="r" b="b"/>
            <a:pathLst>
              <a:path w="10795" h="6350">
                <a:moveTo>
                  <a:pt x="0" y="0"/>
                </a:moveTo>
                <a:lnTo>
                  <a:pt x="4572" y="1523"/>
                </a:lnTo>
                <a:lnTo>
                  <a:pt x="7620" y="4571"/>
                </a:lnTo>
                <a:lnTo>
                  <a:pt x="10668" y="6095"/>
                </a:lnTo>
              </a:path>
            </a:pathLst>
          </a:custGeom>
          <a:ln w="106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2473"/>
          </a:p>
        </p:txBody>
      </p:sp>
      <p:sp>
        <p:nvSpPr>
          <p:cNvPr id="44" name="bk object 44"/>
          <p:cNvSpPr/>
          <p:nvPr/>
        </p:nvSpPr>
        <p:spPr>
          <a:xfrm>
            <a:off x="9996825" y="2170176"/>
            <a:ext cx="2617" cy="7620"/>
          </a:xfrm>
          <a:custGeom>
            <a:avLst/>
            <a:gdLst/>
            <a:ahLst/>
            <a:cxnLst/>
            <a:rect l="l" t="t" r="r" b="b"/>
            <a:pathLst>
              <a:path w="1904" h="7619">
                <a:moveTo>
                  <a:pt x="1524" y="7620"/>
                </a:moveTo>
                <a:lnTo>
                  <a:pt x="0" y="4572"/>
                </a:lnTo>
                <a:lnTo>
                  <a:pt x="0" y="3048"/>
                </a:lnTo>
                <a:lnTo>
                  <a:pt x="0" y="0"/>
                </a:lnTo>
              </a:path>
            </a:pathLst>
          </a:custGeom>
          <a:ln w="106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2473"/>
          </a:p>
        </p:txBody>
      </p:sp>
      <p:sp>
        <p:nvSpPr>
          <p:cNvPr id="45" name="bk object 45"/>
          <p:cNvSpPr/>
          <p:nvPr/>
        </p:nvSpPr>
        <p:spPr>
          <a:xfrm>
            <a:off x="4365105" y="5884164"/>
            <a:ext cx="4629419" cy="55244"/>
          </a:xfrm>
          <a:custGeom>
            <a:avLst/>
            <a:gdLst/>
            <a:ahLst/>
            <a:cxnLst/>
            <a:rect l="l" t="t" r="r" b="b"/>
            <a:pathLst>
              <a:path w="3369945" h="55245">
                <a:moveTo>
                  <a:pt x="0" y="54864"/>
                </a:moveTo>
                <a:lnTo>
                  <a:pt x="200619" y="54183"/>
                </a:lnTo>
                <a:lnTo>
                  <a:pt x="400735" y="53492"/>
                </a:lnTo>
                <a:lnTo>
                  <a:pt x="599869" y="52755"/>
                </a:lnTo>
                <a:lnTo>
                  <a:pt x="797539" y="51937"/>
                </a:lnTo>
                <a:lnTo>
                  <a:pt x="993266" y="51006"/>
                </a:lnTo>
                <a:lnTo>
                  <a:pt x="1186571" y="49926"/>
                </a:lnTo>
                <a:lnTo>
                  <a:pt x="1376972" y="48663"/>
                </a:lnTo>
                <a:lnTo>
                  <a:pt x="1563989" y="47182"/>
                </a:lnTo>
                <a:lnTo>
                  <a:pt x="1747144" y="45451"/>
                </a:lnTo>
                <a:lnTo>
                  <a:pt x="1925954" y="43433"/>
                </a:lnTo>
                <a:lnTo>
                  <a:pt x="2099942" y="41096"/>
                </a:lnTo>
                <a:lnTo>
                  <a:pt x="2268626" y="38404"/>
                </a:lnTo>
                <a:lnTo>
                  <a:pt x="2431526" y="35324"/>
                </a:lnTo>
                <a:lnTo>
                  <a:pt x="2588163" y="31820"/>
                </a:lnTo>
                <a:lnTo>
                  <a:pt x="2738056" y="27860"/>
                </a:lnTo>
                <a:lnTo>
                  <a:pt x="2880725" y="23408"/>
                </a:lnTo>
                <a:lnTo>
                  <a:pt x="3015691" y="18430"/>
                </a:lnTo>
                <a:lnTo>
                  <a:pt x="3142472" y="12892"/>
                </a:lnTo>
                <a:lnTo>
                  <a:pt x="3260590" y="6760"/>
                </a:lnTo>
                <a:lnTo>
                  <a:pt x="3369563" y="0"/>
                </a:lnTo>
              </a:path>
            </a:pathLst>
          </a:custGeom>
          <a:ln w="65532">
            <a:solidFill>
              <a:srgbClr val="DFDDD1"/>
            </a:solidFill>
          </a:ln>
        </p:spPr>
        <p:txBody>
          <a:bodyPr wrap="square" lIns="0" tIns="0" rIns="0" bIns="0" rtlCol="0"/>
          <a:lstStyle/>
          <a:p>
            <a:endParaRPr sz="2473"/>
          </a:p>
        </p:txBody>
      </p:sp>
      <p:sp>
        <p:nvSpPr>
          <p:cNvPr id="46" name="bk object 46"/>
          <p:cNvSpPr/>
          <p:nvPr/>
        </p:nvSpPr>
        <p:spPr>
          <a:xfrm>
            <a:off x="5437015" y="2557272"/>
            <a:ext cx="908961" cy="660400"/>
          </a:xfrm>
          <a:custGeom>
            <a:avLst/>
            <a:gdLst/>
            <a:ahLst/>
            <a:cxnLst/>
            <a:rect l="l" t="t" r="r" b="b"/>
            <a:pathLst>
              <a:path w="661670" h="660400">
                <a:moveTo>
                  <a:pt x="330708" y="659892"/>
                </a:moveTo>
                <a:lnTo>
                  <a:pt x="277008" y="655571"/>
                </a:lnTo>
                <a:lnTo>
                  <a:pt x="226088" y="643067"/>
                </a:lnTo>
                <a:lnTo>
                  <a:pt x="178624" y="623064"/>
                </a:lnTo>
                <a:lnTo>
                  <a:pt x="135294" y="596249"/>
                </a:lnTo>
                <a:lnTo>
                  <a:pt x="96774" y="563308"/>
                </a:lnTo>
                <a:lnTo>
                  <a:pt x="63739" y="524926"/>
                </a:lnTo>
                <a:lnTo>
                  <a:pt x="36868" y="481789"/>
                </a:lnTo>
                <a:lnTo>
                  <a:pt x="16837" y="434583"/>
                </a:lnTo>
                <a:lnTo>
                  <a:pt x="4322" y="383994"/>
                </a:lnTo>
                <a:lnTo>
                  <a:pt x="0" y="330708"/>
                </a:lnTo>
                <a:lnTo>
                  <a:pt x="1094" y="303552"/>
                </a:lnTo>
                <a:lnTo>
                  <a:pt x="9597" y="251158"/>
                </a:lnTo>
                <a:lnTo>
                  <a:pt x="25955" y="201882"/>
                </a:lnTo>
                <a:lnTo>
                  <a:pt x="49491" y="156400"/>
                </a:lnTo>
                <a:lnTo>
                  <a:pt x="79528" y="115390"/>
                </a:lnTo>
                <a:lnTo>
                  <a:pt x="115390" y="79528"/>
                </a:lnTo>
                <a:lnTo>
                  <a:pt x="156400" y="49491"/>
                </a:lnTo>
                <a:lnTo>
                  <a:pt x="201882" y="25955"/>
                </a:lnTo>
                <a:lnTo>
                  <a:pt x="251158" y="9597"/>
                </a:lnTo>
                <a:lnTo>
                  <a:pt x="303552" y="1094"/>
                </a:lnTo>
                <a:lnTo>
                  <a:pt x="330708" y="0"/>
                </a:lnTo>
                <a:lnTo>
                  <a:pt x="357863" y="1094"/>
                </a:lnTo>
                <a:lnTo>
                  <a:pt x="410257" y="9597"/>
                </a:lnTo>
                <a:lnTo>
                  <a:pt x="459533" y="25955"/>
                </a:lnTo>
                <a:lnTo>
                  <a:pt x="505015" y="49491"/>
                </a:lnTo>
                <a:lnTo>
                  <a:pt x="546025" y="79528"/>
                </a:lnTo>
                <a:lnTo>
                  <a:pt x="581887" y="115390"/>
                </a:lnTo>
                <a:lnTo>
                  <a:pt x="611924" y="156400"/>
                </a:lnTo>
                <a:lnTo>
                  <a:pt x="635460" y="201882"/>
                </a:lnTo>
                <a:lnTo>
                  <a:pt x="651818" y="251158"/>
                </a:lnTo>
                <a:lnTo>
                  <a:pt x="660321" y="303552"/>
                </a:lnTo>
                <a:lnTo>
                  <a:pt x="661416" y="330708"/>
                </a:lnTo>
                <a:lnTo>
                  <a:pt x="660321" y="357645"/>
                </a:lnTo>
                <a:lnTo>
                  <a:pt x="651818" y="409669"/>
                </a:lnTo>
                <a:lnTo>
                  <a:pt x="635460" y="458652"/>
                </a:lnTo>
                <a:lnTo>
                  <a:pt x="611924" y="503909"/>
                </a:lnTo>
                <a:lnTo>
                  <a:pt x="581887" y="544754"/>
                </a:lnTo>
                <a:lnTo>
                  <a:pt x="546025" y="580502"/>
                </a:lnTo>
                <a:lnTo>
                  <a:pt x="505015" y="610465"/>
                </a:lnTo>
                <a:lnTo>
                  <a:pt x="459533" y="633960"/>
                </a:lnTo>
                <a:lnTo>
                  <a:pt x="410257" y="650299"/>
                </a:lnTo>
                <a:lnTo>
                  <a:pt x="357863" y="658797"/>
                </a:lnTo>
                <a:lnTo>
                  <a:pt x="330708" y="659892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 sz="2473"/>
          </a:p>
        </p:txBody>
      </p:sp>
      <p:sp>
        <p:nvSpPr>
          <p:cNvPr id="47" name="bk object 47"/>
          <p:cNvSpPr/>
          <p:nvPr/>
        </p:nvSpPr>
        <p:spPr>
          <a:xfrm>
            <a:off x="5437015" y="2557272"/>
            <a:ext cx="908961" cy="660400"/>
          </a:xfrm>
          <a:custGeom>
            <a:avLst/>
            <a:gdLst/>
            <a:ahLst/>
            <a:cxnLst/>
            <a:rect l="l" t="t" r="r" b="b"/>
            <a:pathLst>
              <a:path w="661670" h="660400">
                <a:moveTo>
                  <a:pt x="0" y="330708"/>
                </a:moveTo>
                <a:lnTo>
                  <a:pt x="4322" y="277008"/>
                </a:lnTo>
                <a:lnTo>
                  <a:pt x="16837" y="226088"/>
                </a:lnTo>
                <a:lnTo>
                  <a:pt x="36868" y="178624"/>
                </a:lnTo>
                <a:lnTo>
                  <a:pt x="63739" y="135294"/>
                </a:lnTo>
                <a:lnTo>
                  <a:pt x="96774" y="96774"/>
                </a:lnTo>
                <a:lnTo>
                  <a:pt x="135294" y="63739"/>
                </a:lnTo>
                <a:lnTo>
                  <a:pt x="178624" y="36868"/>
                </a:lnTo>
                <a:lnTo>
                  <a:pt x="226088" y="16837"/>
                </a:lnTo>
                <a:lnTo>
                  <a:pt x="277008" y="4322"/>
                </a:lnTo>
                <a:lnTo>
                  <a:pt x="330708" y="0"/>
                </a:lnTo>
                <a:lnTo>
                  <a:pt x="357863" y="1094"/>
                </a:lnTo>
                <a:lnTo>
                  <a:pt x="410257" y="9597"/>
                </a:lnTo>
                <a:lnTo>
                  <a:pt x="459533" y="25955"/>
                </a:lnTo>
                <a:lnTo>
                  <a:pt x="505015" y="49491"/>
                </a:lnTo>
                <a:lnTo>
                  <a:pt x="546025" y="79528"/>
                </a:lnTo>
                <a:lnTo>
                  <a:pt x="581887" y="115390"/>
                </a:lnTo>
                <a:lnTo>
                  <a:pt x="611924" y="156400"/>
                </a:lnTo>
                <a:lnTo>
                  <a:pt x="635460" y="201882"/>
                </a:lnTo>
                <a:lnTo>
                  <a:pt x="651818" y="251158"/>
                </a:lnTo>
                <a:lnTo>
                  <a:pt x="660321" y="303552"/>
                </a:lnTo>
                <a:lnTo>
                  <a:pt x="661416" y="330708"/>
                </a:lnTo>
                <a:lnTo>
                  <a:pt x="660321" y="357645"/>
                </a:lnTo>
                <a:lnTo>
                  <a:pt x="651818" y="409669"/>
                </a:lnTo>
                <a:lnTo>
                  <a:pt x="635460" y="458652"/>
                </a:lnTo>
                <a:lnTo>
                  <a:pt x="611924" y="503909"/>
                </a:lnTo>
                <a:lnTo>
                  <a:pt x="581887" y="544754"/>
                </a:lnTo>
                <a:lnTo>
                  <a:pt x="546025" y="580502"/>
                </a:lnTo>
                <a:lnTo>
                  <a:pt x="505015" y="610465"/>
                </a:lnTo>
                <a:lnTo>
                  <a:pt x="459533" y="633960"/>
                </a:lnTo>
                <a:lnTo>
                  <a:pt x="410257" y="650299"/>
                </a:lnTo>
                <a:lnTo>
                  <a:pt x="357863" y="658797"/>
                </a:lnTo>
                <a:lnTo>
                  <a:pt x="330708" y="659892"/>
                </a:lnTo>
                <a:lnTo>
                  <a:pt x="303552" y="658797"/>
                </a:lnTo>
                <a:lnTo>
                  <a:pt x="251158" y="650299"/>
                </a:lnTo>
                <a:lnTo>
                  <a:pt x="201882" y="633960"/>
                </a:lnTo>
                <a:lnTo>
                  <a:pt x="156400" y="610465"/>
                </a:lnTo>
                <a:lnTo>
                  <a:pt x="115390" y="580502"/>
                </a:lnTo>
                <a:lnTo>
                  <a:pt x="79528" y="544754"/>
                </a:lnTo>
                <a:lnTo>
                  <a:pt x="49491" y="503909"/>
                </a:lnTo>
                <a:lnTo>
                  <a:pt x="25955" y="458652"/>
                </a:lnTo>
                <a:lnTo>
                  <a:pt x="9597" y="409669"/>
                </a:lnTo>
                <a:lnTo>
                  <a:pt x="1094" y="357645"/>
                </a:lnTo>
                <a:lnTo>
                  <a:pt x="0" y="330708"/>
                </a:lnTo>
              </a:path>
            </a:pathLst>
          </a:custGeom>
          <a:ln w="106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2473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593145" y="1187392"/>
            <a:ext cx="2631310" cy="3000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5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90881" y="1787652"/>
            <a:ext cx="1243583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697985" y="7228332"/>
            <a:ext cx="442163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90880" y="7228332"/>
            <a:ext cx="317804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948672" y="7228332"/>
            <a:ext cx="317804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28056">
        <a:defRPr>
          <a:latin typeface="+mn-lt"/>
          <a:ea typeface="+mn-ea"/>
          <a:cs typeface="+mn-cs"/>
        </a:defRPr>
      </a:lvl2pPr>
      <a:lvl3pPr marL="1256111">
        <a:defRPr>
          <a:latin typeface="+mn-lt"/>
          <a:ea typeface="+mn-ea"/>
          <a:cs typeface="+mn-cs"/>
        </a:defRPr>
      </a:lvl3pPr>
      <a:lvl4pPr marL="1884167">
        <a:defRPr>
          <a:latin typeface="+mn-lt"/>
          <a:ea typeface="+mn-ea"/>
          <a:cs typeface="+mn-cs"/>
        </a:defRPr>
      </a:lvl4pPr>
      <a:lvl5pPr marL="2512223">
        <a:defRPr>
          <a:latin typeface="+mn-lt"/>
          <a:ea typeface="+mn-ea"/>
          <a:cs typeface="+mn-cs"/>
        </a:defRPr>
      </a:lvl5pPr>
      <a:lvl6pPr marL="3140278">
        <a:defRPr>
          <a:latin typeface="+mn-lt"/>
          <a:ea typeface="+mn-ea"/>
          <a:cs typeface="+mn-cs"/>
        </a:defRPr>
      </a:lvl6pPr>
      <a:lvl7pPr marL="3768334">
        <a:defRPr>
          <a:latin typeface="+mn-lt"/>
          <a:ea typeface="+mn-ea"/>
          <a:cs typeface="+mn-cs"/>
        </a:defRPr>
      </a:lvl7pPr>
      <a:lvl8pPr marL="4396389">
        <a:defRPr>
          <a:latin typeface="+mn-lt"/>
          <a:ea typeface="+mn-ea"/>
          <a:cs typeface="+mn-cs"/>
        </a:defRPr>
      </a:lvl8pPr>
      <a:lvl9pPr marL="502444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28056">
        <a:defRPr>
          <a:latin typeface="+mn-lt"/>
          <a:ea typeface="+mn-ea"/>
          <a:cs typeface="+mn-cs"/>
        </a:defRPr>
      </a:lvl2pPr>
      <a:lvl3pPr marL="1256111">
        <a:defRPr>
          <a:latin typeface="+mn-lt"/>
          <a:ea typeface="+mn-ea"/>
          <a:cs typeface="+mn-cs"/>
        </a:defRPr>
      </a:lvl3pPr>
      <a:lvl4pPr marL="1884167">
        <a:defRPr>
          <a:latin typeface="+mn-lt"/>
          <a:ea typeface="+mn-ea"/>
          <a:cs typeface="+mn-cs"/>
        </a:defRPr>
      </a:lvl4pPr>
      <a:lvl5pPr marL="2512223">
        <a:defRPr>
          <a:latin typeface="+mn-lt"/>
          <a:ea typeface="+mn-ea"/>
          <a:cs typeface="+mn-cs"/>
        </a:defRPr>
      </a:lvl5pPr>
      <a:lvl6pPr marL="3140278">
        <a:defRPr>
          <a:latin typeface="+mn-lt"/>
          <a:ea typeface="+mn-ea"/>
          <a:cs typeface="+mn-cs"/>
        </a:defRPr>
      </a:lvl6pPr>
      <a:lvl7pPr marL="3768334">
        <a:defRPr>
          <a:latin typeface="+mn-lt"/>
          <a:ea typeface="+mn-ea"/>
          <a:cs typeface="+mn-cs"/>
        </a:defRPr>
      </a:lvl7pPr>
      <a:lvl8pPr marL="4396389">
        <a:defRPr>
          <a:latin typeface="+mn-lt"/>
          <a:ea typeface="+mn-ea"/>
          <a:cs typeface="+mn-cs"/>
        </a:defRPr>
      </a:lvl8pPr>
      <a:lvl9pPr marL="502444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BE629-AC68-4878-A6DB-11BD78A3B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35" y="78666"/>
            <a:ext cx="3747690" cy="380553"/>
          </a:xfrm>
        </p:spPr>
        <p:txBody>
          <a:bodyPr/>
          <a:lstStyle/>
          <a:p>
            <a:r>
              <a:rPr lang="lv-LV" sz="2473" b="1" dirty="0"/>
              <a:t>KOCĒNU KAUSS 2026</a:t>
            </a:r>
            <a:endParaRPr lang="en-GB" sz="2473" b="1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82CCD46-A873-44F7-819F-EC82136647FF}"/>
              </a:ext>
            </a:extLst>
          </p:cNvPr>
          <p:cNvSpPr/>
          <p:nvPr/>
        </p:nvSpPr>
        <p:spPr>
          <a:xfrm>
            <a:off x="10451448" y="6350911"/>
            <a:ext cx="2477133" cy="345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lv-LV" sz="1648" dirty="0"/>
          </a:p>
        </p:txBody>
      </p:sp>
      <p:sp>
        <p:nvSpPr>
          <p:cNvPr id="21" name="object 3">
            <a:extLst>
              <a:ext uri="{FF2B5EF4-FFF2-40B4-BE49-F238E27FC236}">
                <a16:creationId xmlns:a16="http://schemas.microsoft.com/office/drawing/2014/main" id="{48BDAE67-1F94-4BD5-8824-297E03D3DE32}"/>
              </a:ext>
            </a:extLst>
          </p:cNvPr>
          <p:cNvSpPr/>
          <p:nvPr/>
        </p:nvSpPr>
        <p:spPr>
          <a:xfrm>
            <a:off x="601217" y="1076598"/>
            <a:ext cx="6767104" cy="5372896"/>
          </a:xfrm>
          <a:custGeom>
            <a:avLst/>
            <a:gdLst/>
            <a:ahLst/>
            <a:cxnLst/>
            <a:rect l="l" t="t" r="r" b="b"/>
            <a:pathLst>
              <a:path w="9316720" h="4666615">
                <a:moveTo>
                  <a:pt x="0" y="0"/>
                </a:moveTo>
                <a:lnTo>
                  <a:pt x="9316211" y="0"/>
                </a:lnTo>
                <a:lnTo>
                  <a:pt x="9316211" y="4666488"/>
                </a:lnTo>
                <a:lnTo>
                  <a:pt x="0" y="4666488"/>
                </a:lnTo>
                <a:lnTo>
                  <a:pt x="0" y="0"/>
                </a:lnTo>
                <a:close/>
              </a:path>
            </a:pathLst>
          </a:custGeom>
          <a:ln w="1371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2473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1BDE996D-ECFC-4975-BCBD-918C96869128}"/>
              </a:ext>
            </a:extLst>
          </p:cNvPr>
          <p:cNvSpPr/>
          <p:nvPr/>
        </p:nvSpPr>
        <p:spPr>
          <a:xfrm>
            <a:off x="772963" y="777244"/>
            <a:ext cx="2243272" cy="345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1648" dirty="0"/>
              <a:t>22.08.2026 plkst.10.00 </a:t>
            </a:r>
            <a:endParaRPr lang="en-GB" sz="1648" dirty="0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4146D262-0C5D-4A07-A95E-E68A93CE9A1A}"/>
              </a:ext>
            </a:extLst>
          </p:cNvPr>
          <p:cNvSpPr/>
          <p:nvPr/>
        </p:nvSpPr>
        <p:spPr>
          <a:xfrm>
            <a:off x="1404977" y="6402593"/>
            <a:ext cx="5732400" cy="12458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4028" indent="-314028">
              <a:buAutoNum type="arabicPeriod"/>
            </a:pPr>
            <a:endParaRPr lang="en-GB" sz="1648" dirty="0"/>
          </a:p>
          <a:p>
            <a:r>
              <a:rPr lang="lv-LV" sz="1400" dirty="0"/>
              <a:t>Maršrutu var izpildīt līdz sev vēlamam elementam, kā arī sev vēlamā gaitā. Ideāli būtu izpildīt kā norādīts, bet mēs šeit visi mācāmies, lai kļūtu labāki.  </a:t>
            </a:r>
          </a:p>
          <a:p>
            <a:r>
              <a:rPr lang="lv-LV" sz="1400" dirty="0"/>
              <a:t>Veiksmīgus startus!</a:t>
            </a:r>
          </a:p>
          <a:p>
            <a:endParaRPr lang="lv-LV" sz="1648" dirty="0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87D1F951-4365-4AA8-ACEF-6C9B5C95B8F9}"/>
              </a:ext>
            </a:extLst>
          </p:cNvPr>
          <p:cNvSpPr/>
          <p:nvPr/>
        </p:nvSpPr>
        <p:spPr>
          <a:xfrm>
            <a:off x="4926375" y="3098506"/>
            <a:ext cx="384109" cy="345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1648" b="1" dirty="0"/>
              <a:t>3</a:t>
            </a:r>
            <a:endParaRPr lang="en-GB" sz="1648" b="1" dirty="0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2F353508-08BD-45FB-A463-E3AB0641C1B4}"/>
              </a:ext>
            </a:extLst>
          </p:cNvPr>
          <p:cNvSpPr/>
          <p:nvPr/>
        </p:nvSpPr>
        <p:spPr>
          <a:xfrm>
            <a:off x="5482194" y="4905001"/>
            <a:ext cx="384109" cy="345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1648" b="1" dirty="0"/>
              <a:t>4</a:t>
            </a:r>
            <a:endParaRPr lang="en-GB" sz="1648" b="1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59D525CF-3F89-4FC6-8A71-5935F46D1C2C}"/>
              </a:ext>
            </a:extLst>
          </p:cNvPr>
          <p:cNvSpPr/>
          <p:nvPr/>
        </p:nvSpPr>
        <p:spPr>
          <a:xfrm>
            <a:off x="734492" y="433116"/>
            <a:ext cx="2975081" cy="4305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198" b="1" dirty="0"/>
              <a:t>Vadības maršruts</a:t>
            </a:r>
            <a:endParaRPr lang="en-GB" sz="2198" dirty="0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5756FA95-8FA7-4AE9-8760-853FA7CCB375}"/>
              </a:ext>
            </a:extLst>
          </p:cNvPr>
          <p:cNvSpPr/>
          <p:nvPr/>
        </p:nvSpPr>
        <p:spPr>
          <a:xfrm>
            <a:off x="86112" y="5334000"/>
            <a:ext cx="1488688" cy="1399157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73" dirty="0">
              <a:solidFill>
                <a:schemeClr val="accent3">
                  <a:lumMod val="50000"/>
                </a:schemeClr>
              </a:solidFill>
              <a:highlight>
                <a:srgbClr val="008000"/>
              </a:highlight>
            </a:endParaRPr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9807ADD4-B2F8-4A55-ABD4-BB84D0508F15}"/>
              </a:ext>
            </a:extLst>
          </p:cNvPr>
          <p:cNvSpPr/>
          <p:nvPr/>
        </p:nvSpPr>
        <p:spPr>
          <a:xfrm>
            <a:off x="5487459" y="1336368"/>
            <a:ext cx="412116" cy="345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1648" b="1" dirty="0"/>
              <a:t>6</a:t>
            </a:r>
            <a:endParaRPr lang="en-GB" sz="1648" dirty="0"/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A9597472-09C4-421F-9ACE-E6B54372607C}"/>
              </a:ext>
            </a:extLst>
          </p:cNvPr>
          <p:cNvSpPr/>
          <p:nvPr/>
        </p:nvSpPr>
        <p:spPr>
          <a:xfrm>
            <a:off x="3172572" y="3983393"/>
            <a:ext cx="412116" cy="345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1648" b="1" dirty="0"/>
              <a:t>1</a:t>
            </a:r>
            <a:endParaRPr lang="en-GB" sz="1648" dirty="0"/>
          </a:p>
        </p:txBody>
      </p:sp>
      <p:sp>
        <p:nvSpPr>
          <p:cNvPr id="313" name="Rectangle 312">
            <a:extLst>
              <a:ext uri="{FF2B5EF4-FFF2-40B4-BE49-F238E27FC236}">
                <a16:creationId xmlns:a16="http://schemas.microsoft.com/office/drawing/2014/main" id="{F5A4BA43-C46C-4933-A714-ABF3A0A896B7}"/>
              </a:ext>
            </a:extLst>
          </p:cNvPr>
          <p:cNvSpPr/>
          <p:nvPr/>
        </p:nvSpPr>
        <p:spPr>
          <a:xfrm>
            <a:off x="7340645" y="140152"/>
            <a:ext cx="5568000" cy="3945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1400" dirty="0"/>
              <a:t>Atviegloti rikši maršrutā izņemot vietas kur jāizpilda elementi:</a:t>
            </a:r>
          </a:p>
          <a:p>
            <a:pPr marL="314028" indent="-314028">
              <a:buAutoNum type="arabicPeriod"/>
            </a:pPr>
            <a:r>
              <a:rPr lang="lv-LV" sz="1400" dirty="0" err="1"/>
              <a:t>Puspiesēdē</a:t>
            </a:r>
            <a:r>
              <a:rPr lang="lv-LV" sz="1400" dirty="0"/>
              <a:t> rikšos 4 kārtiņas</a:t>
            </a:r>
          </a:p>
          <a:p>
            <a:pPr marL="314028" indent="-314028">
              <a:buAutoNum type="arabicPeriod"/>
            </a:pPr>
            <a:r>
              <a:rPr lang="lv-LV" sz="1400" dirty="0"/>
              <a:t>Pāreja uz soļiem</a:t>
            </a:r>
          </a:p>
          <a:p>
            <a:pPr marL="314028" indent="-314028">
              <a:buAutoNum type="arabicPeriod"/>
            </a:pPr>
            <a:r>
              <a:rPr lang="lv-LV" sz="1400" dirty="0"/>
              <a:t>Apstāšanās 5 sek. </a:t>
            </a:r>
          </a:p>
          <a:p>
            <a:pPr marL="314028" indent="-314028">
              <a:buAutoNum type="arabicPeriod"/>
            </a:pPr>
            <a:r>
              <a:rPr lang="lv-LV" sz="1400" dirty="0"/>
              <a:t>Volts pa labi manēžas </a:t>
            </a:r>
            <a:r>
              <a:rPr lang="lv-LV" sz="1400" dirty="0" err="1"/>
              <a:t>uzsēdē</a:t>
            </a:r>
            <a:r>
              <a:rPr lang="lv-LV" sz="1400" dirty="0"/>
              <a:t>.</a:t>
            </a:r>
          </a:p>
          <a:p>
            <a:pPr marL="314028" indent="-314028">
              <a:buAutoNum type="arabicPeriod"/>
            </a:pPr>
            <a:r>
              <a:rPr lang="lv-LV" sz="1400" dirty="0"/>
              <a:t>Volts pa kreisi manēžas </a:t>
            </a:r>
            <a:r>
              <a:rPr lang="lv-LV" sz="1400" dirty="0" err="1"/>
              <a:t>uzsēdē</a:t>
            </a:r>
            <a:endParaRPr lang="lv-LV" sz="1400" dirty="0"/>
          </a:p>
          <a:p>
            <a:pPr marL="314028" indent="-314028">
              <a:buAutoNum type="arabicPeriod"/>
            </a:pPr>
            <a:r>
              <a:rPr lang="lv-LV" sz="1400" dirty="0"/>
              <a:t>Astotnieks atvieglotos rikšos</a:t>
            </a:r>
          </a:p>
          <a:p>
            <a:pPr marL="314028" indent="-314028">
              <a:buAutoNum type="arabicPeriod"/>
            </a:pPr>
            <a:r>
              <a:rPr lang="lv-LV" sz="1400" dirty="0"/>
              <a:t>Mainīt kāju uz kuras atvieglojas.</a:t>
            </a:r>
          </a:p>
          <a:p>
            <a:pPr marL="314028" indent="-314028">
              <a:buAutoNum type="arabicPeriod"/>
            </a:pPr>
            <a:r>
              <a:rPr lang="lv-LV" sz="1400" dirty="0"/>
              <a:t>Celšana lēkšos </a:t>
            </a:r>
          </a:p>
          <a:p>
            <a:pPr marL="314028" indent="-314028">
              <a:buAutoNum type="arabicPeriod"/>
            </a:pPr>
            <a:r>
              <a:rPr lang="lv-LV" sz="1400" dirty="0"/>
              <a:t>Krustiņš vai tikai lēkši</a:t>
            </a:r>
          </a:p>
          <a:p>
            <a:pPr marL="314028" indent="-314028">
              <a:buAutoNum type="arabicPeriod"/>
            </a:pPr>
            <a:r>
              <a:rPr lang="lv-LV" sz="1400" dirty="0"/>
              <a:t>Krustiņš vai tikai lēkši</a:t>
            </a:r>
          </a:p>
          <a:p>
            <a:pPr marL="314028" indent="-314028">
              <a:buAutoNum type="arabicPeriod"/>
            </a:pPr>
            <a:r>
              <a:rPr lang="lv-LV" sz="1400" dirty="0"/>
              <a:t>Krustiņš vai tikai </a:t>
            </a:r>
            <a:r>
              <a:rPr lang="lv-LV" sz="1400" dirty="0" err="1"/>
              <a:t>lēķši</a:t>
            </a:r>
            <a:endParaRPr lang="lv-LV" sz="1400" dirty="0"/>
          </a:p>
          <a:p>
            <a:endParaRPr lang="lv-LV" sz="1648" dirty="0"/>
          </a:p>
          <a:p>
            <a:pPr marL="314028" indent="-314028">
              <a:buAutoNum type="arabicPeriod"/>
            </a:pPr>
            <a:endParaRPr lang="lv-LV" sz="1648" dirty="0"/>
          </a:p>
          <a:p>
            <a:pPr marL="314028" indent="-314028">
              <a:buAutoNum type="arabicPeriod"/>
            </a:pPr>
            <a:endParaRPr lang="lv-LV" sz="1648" dirty="0"/>
          </a:p>
          <a:p>
            <a:endParaRPr lang="lv-LV" sz="1648" dirty="0"/>
          </a:p>
          <a:p>
            <a:pPr marL="314028" indent="-314028">
              <a:buAutoNum type="arabicPeriod"/>
            </a:pPr>
            <a:endParaRPr lang="en-GB" sz="1648" dirty="0"/>
          </a:p>
        </p:txBody>
      </p:sp>
      <p:sp>
        <p:nvSpPr>
          <p:cNvPr id="113" name="Flowchart: Connector 112">
            <a:extLst>
              <a:ext uri="{FF2B5EF4-FFF2-40B4-BE49-F238E27FC236}">
                <a16:creationId xmlns:a16="http://schemas.microsoft.com/office/drawing/2014/main" id="{0A870A32-CBB9-405C-9858-57ACCE146E85}"/>
              </a:ext>
            </a:extLst>
          </p:cNvPr>
          <p:cNvSpPr/>
          <p:nvPr/>
        </p:nvSpPr>
        <p:spPr>
          <a:xfrm>
            <a:off x="3635422" y="3277609"/>
            <a:ext cx="769229" cy="709555"/>
          </a:xfrm>
          <a:prstGeom prst="flowChartConnector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73"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4EDEE94D-A715-4275-B73C-650EA76810A3}"/>
              </a:ext>
            </a:extLst>
          </p:cNvPr>
          <p:cNvSpPr/>
          <p:nvPr/>
        </p:nvSpPr>
        <p:spPr>
          <a:xfrm>
            <a:off x="5628380" y="1072267"/>
            <a:ext cx="412116" cy="345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1648" b="1" dirty="0"/>
              <a:t>8</a:t>
            </a:r>
            <a:endParaRPr lang="en-GB" sz="1648" dirty="0"/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997DCD4A-28BA-4400-BD04-3039980A2158}"/>
              </a:ext>
            </a:extLst>
          </p:cNvPr>
          <p:cNvSpPr/>
          <p:nvPr/>
        </p:nvSpPr>
        <p:spPr>
          <a:xfrm>
            <a:off x="4262723" y="1570187"/>
            <a:ext cx="412116" cy="345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1648" b="1" dirty="0"/>
              <a:t>7</a:t>
            </a:r>
            <a:endParaRPr lang="en-GB" sz="1648" dirty="0"/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31E18DB8-79A3-4E6B-94F9-6EBC3F55B6F4}"/>
              </a:ext>
            </a:extLst>
          </p:cNvPr>
          <p:cNvSpPr/>
          <p:nvPr/>
        </p:nvSpPr>
        <p:spPr>
          <a:xfrm>
            <a:off x="6811966" y="3759744"/>
            <a:ext cx="412116" cy="345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1648" b="1" dirty="0"/>
              <a:t>5</a:t>
            </a:r>
            <a:endParaRPr lang="en-GB" sz="1648" dirty="0"/>
          </a:p>
        </p:txBody>
      </p:sp>
      <p:sp>
        <p:nvSpPr>
          <p:cNvPr id="140" name="Rectangle 139">
            <a:extLst>
              <a:ext uri="{FF2B5EF4-FFF2-40B4-BE49-F238E27FC236}">
                <a16:creationId xmlns:a16="http://schemas.microsoft.com/office/drawing/2014/main" id="{AF78B5FF-9C6D-4EE3-B0DF-95CAFA8B1D54}"/>
              </a:ext>
            </a:extLst>
          </p:cNvPr>
          <p:cNvSpPr/>
          <p:nvPr/>
        </p:nvSpPr>
        <p:spPr>
          <a:xfrm>
            <a:off x="4491533" y="2229557"/>
            <a:ext cx="412116" cy="345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1648" b="1" dirty="0"/>
              <a:t>2</a:t>
            </a:r>
            <a:endParaRPr lang="en-GB" sz="1648" dirty="0"/>
          </a:p>
        </p:txBody>
      </p:sp>
      <p:sp>
        <p:nvSpPr>
          <p:cNvPr id="142" name="Rectangle 141">
            <a:extLst>
              <a:ext uri="{FF2B5EF4-FFF2-40B4-BE49-F238E27FC236}">
                <a16:creationId xmlns:a16="http://schemas.microsoft.com/office/drawing/2014/main" id="{1468A4D7-E8F1-445E-ABBD-7AE171103C86}"/>
              </a:ext>
            </a:extLst>
          </p:cNvPr>
          <p:cNvSpPr/>
          <p:nvPr/>
        </p:nvSpPr>
        <p:spPr>
          <a:xfrm>
            <a:off x="1333065" y="3506749"/>
            <a:ext cx="412116" cy="345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1648" b="1" dirty="0"/>
              <a:t>9</a:t>
            </a:r>
            <a:endParaRPr lang="en-GB" sz="1648" dirty="0"/>
          </a:p>
        </p:txBody>
      </p:sp>
      <p:sp>
        <p:nvSpPr>
          <p:cNvPr id="6" name="Multiplication Sign 5">
            <a:extLst>
              <a:ext uri="{FF2B5EF4-FFF2-40B4-BE49-F238E27FC236}">
                <a16:creationId xmlns:a16="http://schemas.microsoft.com/office/drawing/2014/main" id="{6459B47F-C8D6-4F5A-A4E4-23147540FADC}"/>
              </a:ext>
            </a:extLst>
          </p:cNvPr>
          <p:cNvSpPr/>
          <p:nvPr/>
        </p:nvSpPr>
        <p:spPr>
          <a:xfrm>
            <a:off x="738514" y="3553326"/>
            <a:ext cx="769229" cy="218599"/>
          </a:xfrm>
          <a:prstGeom prst="mathMultiply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Multiplication Sign 56">
            <a:extLst>
              <a:ext uri="{FF2B5EF4-FFF2-40B4-BE49-F238E27FC236}">
                <a16:creationId xmlns:a16="http://schemas.microsoft.com/office/drawing/2014/main" id="{F0BBA18F-5126-439E-A934-F5CCDFABB81D}"/>
              </a:ext>
            </a:extLst>
          </p:cNvPr>
          <p:cNvSpPr/>
          <p:nvPr/>
        </p:nvSpPr>
        <p:spPr>
          <a:xfrm>
            <a:off x="5992381" y="3569663"/>
            <a:ext cx="769229" cy="218599"/>
          </a:xfrm>
          <a:prstGeom prst="mathMultiply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8" name="Multiplication Sign 57">
            <a:extLst>
              <a:ext uri="{FF2B5EF4-FFF2-40B4-BE49-F238E27FC236}">
                <a16:creationId xmlns:a16="http://schemas.microsoft.com/office/drawing/2014/main" id="{AEF982C4-E38D-4765-92E6-7D85408275CA}"/>
              </a:ext>
            </a:extLst>
          </p:cNvPr>
          <p:cNvSpPr/>
          <p:nvPr/>
        </p:nvSpPr>
        <p:spPr>
          <a:xfrm rot="14830205">
            <a:off x="1837416" y="2923651"/>
            <a:ext cx="769229" cy="218599"/>
          </a:xfrm>
          <a:prstGeom prst="mathMultiply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E52202E9-F54E-41B2-A4EE-C3A23C36EBE8}"/>
              </a:ext>
            </a:extLst>
          </p:cNvPr>
          <p:cNvSpPr/>
          <p:nvPr/>
        </p:nvSpPr>
        <p:spPr>
          <a:xfrm>
            <a:off x="5344137" y="2762485"/>
            <a:ext cx="621473" cy="345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1648" b="1" dirty="0"/>
              <a:t>11</a:t>
            </a:r>
            <a:endParaRPr lang="en-GB" sz="1648" dirty="0"/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4C57654B-D4C8-4EDD-A81C-8D86EFA65BD5}"/>
              </a:ext>
            </a:extLst>
          </p:cNvPr>
          <p:cNvSpPr/>
          <p:nvPr/>
        </p:nvSpPr>
        <p:spPr>
          <a:xfrm>
            <a:off x="4523874" y="5997120"/>
            <a:ext cx="621473" cy="345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1648" b="1" dirty="0"/>
              <a:t>10</a:t>
            </a:r>
            <a:endParaRPr lang="en-GB" sz="1648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BFFDC2-C0E0-4396-8EFE-5210874AAA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8885" y="1853066"/>
            <a:ext cx="3691423" cy="5611602"/>
          </a:xfrm>
          <a:prstGeom prst="rect">
            <a:avLst/>
          </a:prstGeom>
        </p:spPr>
      </p:pic>
      <p:sp>
        <p:nvSpPr>
          <p:cNvPr id="78" name="Multiplication Sign 77">
            <a:extLst>
              <a:ext uri="{FF2B5EF4-FFF2-40B4-BE49-F238E27FC236}">
                <a16:creationId xmlns:a16="http://schemas.microsoft.com/office/drawing/2014/main" id="{E780AC73-BE96-4126-A469-F42148D69631}"/>
              </a:ext>
            </a:extLst>
          </p:cNvPr>
          <p:cNvSpPr/>
          <p:nvPr/>
        </p:nvSpPr>
        <p:spPr>
          <a:xfrm rot="5400000">
            <a:off x="4867839" y="1608643"/>
            <a:ext cx="769229" cy="218599"/>
          </a:xfrm>
          <a:prstGeom prst="mathMultiply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0" name="Multiplication Sign 79">
            <a:extLst>
              <a:ext uri="{FF2B5EF4-FFF2-40B4-BE49-F238E27FC236}">
                <a16:creationId xmlns:a16="http://schemas.microsoft.com/office/drawing/2014/main" id="{995901E2-5F2F-492B-B6BF-6E4BF18BF482}"/>
              </a:ext>
            </a:extLst>
          </p:cNvPr>
          <p:cNvSpPr/>
          <p:nvPr/>
        </p:nvSpPr>
        <p:spPr>
          <a:xfrm rot="5400000">
            <a:off x="2916357" y="1657085"/>
            <a:ext cx="769229" cy="218599"/>
          </a:xfrm>
          <a:prstGeom prst="mathMultiply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2" name="Multiplication Sign 81">
            <a:extLst>
              <a:ext uri="{FF2B5EF4-FFF2-40B4-BE49-F238E27FC236}">
                <a16:creationId xmlns:a16="http://schemas.microsoft.com/office/drawing/2014/main" id="{64DD011A-82B7-4A6A-9EEB-054CD5072739}"/>
              </a:ext>
            </a:extLst>
          </p:cNvPr>
          <p:cNvSpPr/>
          <p:nvPr/>
        </p:nvSpPr>
        <p:spPr>
          <a:xfrm rot="5400000">
            <a:off x="3694087" y="4365442"/>
            <a:ext cx="769229" cy="218599"/>
          </a:xfrm>
          <a:prstGeom prst="mathMultiply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4" name="Multiplication Sign 93">
            <a:extLst>
              <a:ext uri="{FF2B5EF4-FFF2-40B4-BE49-F238E27FC236}">
                <a16:creationId xmlns:a16="http://schemas.microsoft.com/office/drawing/2014/main" id="{CD767846-603C-4299-B407-8D3A2F7910CE}"/>
              </a:ext>
            </a:extLst>
          </p:cNvPr>
          <p:cNvSpPr/>
          <p:nvPr/>
        </p:nvSpPr>
        <p:spPr>
          <a:xfrm rot="16200000">
            <a:off x="4306976" y="5582819"/>
            <a:ext cx="716392" cy="250056"/>
          </a:xfrm>
          <a:prstGeom prst="mathMultiply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C66B9AE-E1CD-49B7-8618-6BBA6BFB2CE4}"/>
              </a:ext>
            </a:extLst>
          </p:cNvPr>
          <p:cNvCxnSpPr>
            <a:cxnSpLocks/>
          </p:cNvCxnSpPr>
          <p:nvPr/>
        </p:nvCxnSpPr>
        <p:spPr>
          <a:xfrm flipV="1">
            <a:off x="2653827" y="3338076"/>
            <a:ext cx="719238" cy="9389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AC933C14-8FED-40AD-8335-0E5BFFAF8BB6}"/>
              </a:ext>
            </a:extLst>
          </p:cNvPr>
          <p:cNvCxnSpPr>
            <a:cxnSpLocks/>
          </p:cNvCxnSpPr>
          <p:nvPr/>
        </p:nvCxnSpPr>
        <p:spPr>
          <a:xfrm flipV="1">
            <a:off x="2688988" y="3542417"/>
            <a:ext cx="719238" cy="9389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21E16AFA-E912-4E45-8B10-362B88E4C218}"/>
              </a:ext>
            </a:extLst>
          </p:cNvPr>
          <p:cNvCxnSpPr>
            <a:cxnSpLocks/>
          </p:cNvCxnSpPr>
          <p:nvPr/>
        </p:nvCxnSpPr>
        <p:spPr>
          <a:xfrm flipV="1">
            <a:off x="2713150" y="3754257"/>
            <a:ext cx="719238" cy="9389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0B6F1145-34CE-4B65-967A-BE5AFF69E40D}"/>
              </a:ext>
            </a:extLst>
          </p:cNvPr>
          <p:cNvCxnSpPr>
            <a:cxnSpLocks/>
          </p:cNvCxnSpPr>
          <p:nvPr/>
        </p:nvCxnSpPr>
        <p:spPr>
          <a:xfrm flipV="1">
            <a:off x="2750064" y="3959836"/>
            <a:ext cx="719238" cy="9389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7" name="Minus Sign 26">
            <a:extLst>
              <a:ext uri="{FF2B5EF4-FFF2-40B4-BE49-F238E27FC236}">
                <a16:creationId xmlns:a16="http://schemas.microsoft.com/office/drawing/2014/main" id="{5A1C81E6-0C5A-4E5F-8166-254AFD98E91B}"/>
              </a:ext>
            </a:extLst>
          </p:cNvPr>
          <p:cNvSpPr/>
          <p:nvPr/>
        </p:nvSpPr>
        <p:spPr>
          <a:xfrm rot="3241831">
            <a:off x="4866733" y="3031456"/>
            <a:ext cx="728446" cy="385016"/>
          </a:xfrm>
          <a:prstGeom prst="mathMinu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0" name="Minus Sign 99">
            <a:extLst>
              <a:ext uri="{FF2B5EF4-FFF2-40B4-BE49-F238E27FC236}">
                <a16:creationId xmlns:a16="http://schemas.microsoft.com/office/drawing/2014/main" id="{3DC4A61C-6233-4FCD-BD7F-7430096453F1}"/>
              </a:ext>
            </a:extLst>
          </p:cNvPr>
          <p:cNvSpPr/>
          <p:nvPr/>
        </p:nvSpPr>
        <p:spPr>
          <a:xfrm rot="3241831">
            <a:off x="4596571" y="3223085"/>
            <a:ext cx="728446" cy="385016"/>
          </a:xfrm>
          <a:prstGeom prst="mathMinu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3265A14-2951-4079-B9F1-47622562968C}"/>
              </a:ext>
            </a:extLst>
          </p:cNvPr>
          <p:cNvSpPr/>
          <p:nvPr/>
        </p:nvSpPr>
        <p:spPr>
          <a:xfrm>
            <a:off x="4780287" y="2417607"/>
            <a:ext cx="80938" cy="1148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4FDBCC5A-282E-4AD1-93EE-4B74EC8FE0D7}"/>
              </a:ext>
            </a:extLst>
          </p:cNvPr>
          <p:cNvSpPr/>
          <p:nvPr/>
        </p:nvSpPr>
        <p:spPr>
          <a:xfrm>
            <a:off x="4404651" y="2563774"/>
            <a:ext cx="77722" cy="7228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2EF31144-E950-4C3C-A00E-517C58F392A3}"/>
              </a:ext>
            </a:extLst>
          </p:cNvPr>
          <p:cNvSpPr/>
          <p:nvPr/>
        </p:nvSpPr>
        <p:spPr>
          <a:xfrm>
            <a:off x="2655124" y="1146419"/>
            <a:ext cx="1965002" cy="3926095"/>
          </a:xfrm>
          <a:custGeom>
            <a:avLst/>
            <a:gdLst>
              <a:gd name="connsiteX0" fmla="*/ 800345 w 1965002"/>
              <a:gd name="connsiteY0" fmla="*/ 3926095 h 3926095"/>
              <a:gd name="connsiteX1" fmla="*/ 550089 w 1965002"/>
              <a:gd name="connsiteY1" fmla="*/ 3406330 h 3926095"/>
              <a:gd name="connsiteX2" fmla="*/ 424960 w 1965002"/>
              <a:gd name="connsiteY2" fmla="*/ 2876941 h 3926095"/>
              <a:gd name="connsiteX3" fmla="*/ 299832 w 1965002"/>
              <a:gd name="connsiteY3" fmla="*/ 2260924 h 3926095"/>
              <a:gd name="connsiteX4" fmla="*/ 68825 w 1965002"/>
              <a:gd name="connsiteY4" fmla="*/ 1077017 h 3926095"/>
              <a:gd name="connsiteX5" fmla="*/ 1449 w 1965002"/>
              <a:gd name="connsiteY5" fmla="*/ 586128 h 3926095"/>
              <a:gd name="connsiteX6" fmla="*/ 116952 w 1965002"/>
              <a:gd name="connsiteY6" fmla="*/ 172242 h 3926095"/>
              <a:gd name="connsiteX7" fmla="*/ 482712 w 1965002"/>
              <a:gd name="connsiteY7" fmla="*/ 8613 h 3926095"/>
              <a:gd name="connsiteX8" fmla="*/ 886973 w 1965002"/>
              <a:gd name="connsiteY8" fmla="*/ 37488 h 3926095"/>
              <a:gd name="connsiteX9" fmla="*/ 1204607 w 1965002"/>
              <a:gd name="connsiteY9" fmla="*/ 162617 h 3926095"/>
              <a:gd name="connsiteX10" fmla="*/ 1502990 w 1965002"/>
              <a:gd name="connsiteY10" fmla="*/ 643880 h 3926095"/>
              <a:gd name="connsiteX11" fmla="*/ 1965002 w 1965002"/>
              <a:gd name="connsiteY11" fmla="*/ 1385025 h 3926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965002" h="3926095">
                <a:moveTo>
                  <a:pt x="800345" y="3926095"/>
                </a:moveTo>
                <a:cubicBezTo>
                  <a:pt x="706499" y="3753642"/>
                  <a:pt x="612653" y="3581189"/>
                  <a:pt x="550089" y="3406330"/>
                </a:cubicBezTo>
                <a:cubicBezTo>
                  <a:pt x="487525" y="3231471"/>
                  <a:pt x="466669" y="3067842"/>
                  <a:pt x="424960" y="2876941"/>
                </a:cubicBezTo>
                <a:cubicBezTo>
                  <a:pt x="383251" y="2686040"/>
                  <a:pt x="359188" y="2560911"/>
                  <a:pt x="299832" y="2260924"/>
                </a:cubicBezTo>
                <a:cubicBezTo>
                  <a:pt x="240476" y="1960937"/>
                  <a:pt x="118555" y="1356150"/>
                  <a:pt x="68825" y="1077017"/>
                </a:cubicBezTo>
                <a:cubicBezTo>
                  <a:pt x="19094" y="797884"/>
                  <a:pt x="-6572" y="736924"/>
                  <a:pt x="1449" y="586128"/>
                </a:cubicBezTo>
                <a:cubicBezTo>
                  <a:pt x="9470" y="435332"/>
                  <a:pt x="36741" y="268495"/>
                  <a:pt x="116952" y="172242"/>
                </a:cubicBezTo>
                <a:cubicBezTo>
                  <a:pt x="197163" y="75989"/>
                  <a:pt x="354375" y="31072"/>
                  <a:pt x="482712" y="8613"/>
                </a:cubicBezTo>
                <a:cubicBezTo>
                  <a:pt x="611049" y="-13846"/>
                  <a:pt x="766657" y="11821"/>
                  <a:pt x="886973" y="37488"/>
                </a:cubicBezTo>
                <a:cubicBezTo>
                  <a:pt x="1007289" y="63155"/>
                  <a:pt x="1101938" y="61552"/>
                  <a:pt x="1204607" y="162617"/>
                </a:cubicBezTo>
                <a:cubicBezTo>
                  <a:pt x="1307276" y="263682"/>
                  <a:pt x="1502990" y="643880"/>
                  <a:pt x="1502990" y="643880"/>
                </a:cubicBezTo>
                <a:lnTo>
                  <a:pt x="1965002" y="1385025"/>
                </a:lnTo>
              </a:path>
            </a:pathLst>
          </a:cu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6762A623-3FC5-4FF1-8332-37632009697B}"/>
              </a:ext>
            </a:extLst>
          </p:cNvPr>
          <p:cNvSpPr/>
          <p:nvPr/>
        </p:nvSpPr>
        <p:spPr>
          <a:xfrm>
            <a:off x="4620126" y="2569945"/>
            <a:ext cx="548640" cy="822134"/>
          </a:xfrm>
          <a:custGeom>
            <a:avLst/>
            <a:gdLst>
              <a:gd name="connsiteX0" fmla="*/ 0 w 548640"/>
              <a:gd name="connsiteY0" fmla="*/ 0 h 822134"/>
              <a:gd name="connsiteX1" fmla="*/ 452388 w 548640"/>
              <a:gd name="connsiteY1" fmla="*/ 712270 h 822134"/>
              <a:gd name="connsiteX2" fmla="*/ 548640 w 548640"/>
              <a:gd name="connsiteY2" fmla="*/ 808522 h 822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8640" h="822134">
                <a:moveTo>
                  <a:pt x="0" y="0"/>
                </a:moveTo>
                <a:cubicBezTo>
                  <a:pt x="180474" y="288758"/>
                  <a:pt x="360948" y="577516"/>
                  <a:pt x="452388" y="712270"/>
                </a:cubicBezTo>
                <a:cubicBezTo>
                  <a:pt x="543828" y="847024"/>
                  <a:pt x="546234" y="827773"/>
                  <a:pt x="548640" y="808522"/>
                </a:cubicBezTo>
              </a:path>
            </a:pathLst>
          </a:cu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C3966464-87E4-46C2-B8C9-8FA6E156ECA3}"/>
              </a:ext>
            </a:extLst>
          </p:cNvPr>
          <p:cNvSpPr/>
          <p:nvPr/>
        </p:nvSpPr>
        <p:spPr>
          <a:xfrm>
            <a:off x="5245768" y="3551722"/>
            <a:ext cx="236426" cy="1597794"/>
          </a:xfrm>
          <a:custGeom>
            <a:avLst/>
            <a:gdLst>
              <a:gd name="connsiteX0" fmla="*/ 0 w 236426"/>
              <a:gd name="connsiteY0" fmla="*/ 0 h 1597794"/>
              <a:gd name="connsiteX1" fmla="*/ 211756 w 236426"/>
              <a:gd name="connsiteY1" fmla="*/ 471638 h 1597794"/>
              <a:gd name="connsiteX2" fmla="*/ 231007 w 236426"/>
              <a:gd name="connsiteY2" fmla="*/ 1212783 h 1597794"/>
              <a:gd name="connsiteX3" fmla="*/ 202131 w 236426"/>
              <a:gd name="connsiteY3" fmla="*/ 1597794 h 1597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6426" h="1597794">
                <a:moveTo>
                  <a:pt x="0" y="0"/>
                </a:moveTo>
                <a:cubicBezTo>
                  <a:pt x="86627" y="134753"/>
                  <a:pt x="173255" y="269507"/>
                  <a:pt x="211756" y="471638"/>
                </a:cubicBezTo>
                <a:cubicBezTo>
                  <a:pt x="250257" y="673769"/>
                  <a:pt x="232611" y="1025090"/>
                  <a:pt x="231007" y="1212783"/>
                </a:cubicBezTo>
                <a:cubicBezTo>
                  <a:pt x="229403" y="1400476"/>
                  <a:pt x="215767" y="1499135"/>
                  <a:pt x="202131" y="1597794"/>
                </a:cubicBezTo>
              </a:path>
            </a:pathLst>
          </a:cu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FB96E6AA-A7B1-4DB5-BB32-56512FEE9AC9}"/>
              </a:ext>
            </a:extLst>
          </p:cNvPr>
          <p:cNvSpPr/>
          <p:nvPr/>
        </p:nvSpPr>
        <p:spPr>
          <a:xfrm>
            <a:off x="4032425" y="3821229"/>
            <a:ext cx="3047417" cy="2161224"/>
          </a:xfrm>
          <a:custGeom>
            <a:avLst/>
            <a:gdLst>
              <a:gd name="connsiteX0" fmla="*/ 1434724 w 3047417"/>
              <a:gd name="connsiteY0" fmla="*/ 1386038 h 2161224"/>
              <a:gd name="connsiteX1" fmla="*/ 1434724 w 3047417"/>
              <a:gd name="connsiteY1" fmla="*/ 1540043 h 2161224"/>
              <a:gd name="connsiteX2" fmla="*/ 1299971 w 3047417"/>
              <a:gd name="connsiteY2" fmla="*/ 1876927 h 2161224"/>
              <a:gd name="connsiteX3" fmla="*/ 943836 w 3047417"/>
              <a:gd name="connsiteY3" fmla="*/ 2117558 h 2161224"/>
              <a:gd name="connsiteX4" fmla="*/ 539575 w 3047417"/>
              <a:gd name="connsiteY4" fmla="*/ 2136809 h 2161224"/>
              <a:gd name="connsiteX5" fmla="*/ 135314 w 3047417"/>
              <a:gd name="connsiteY5" fmla="*/ 1857676 h 2161224"/>
              <a:gd name="connsiteX6" fmla="*/ 10186 w 3047417"/>
              <a:gd name="connsiteY6" fmla="*/ 1491916 h 2161224"/>
              <a:gd name="connsiteX7" fmla="*/ 39061 w 3047417"/>
              <a:gd name="connsiteY7" fmla="*/ 1222409 h 2161224"/>
              <a:gd name="connsiteX8" fmla="*/ 289318 w 3047417"/>
              <a:gd name="connsiteY8" fmla="*/ 924026 h 2161224"/>
              <a:gd name="connsiteX9" fmla="*/ 635828 w 3047417"/>
              <a:gd name="connsiteY9" fmla="*/ 789272 h 2161224"/>
              <a:gd name="connsiteX10" fmla="*/ 1049714 w 3047417"/>
              <a:gd name="connsiteY10" fmla="*/ 866274 h 2161224"/>
              <a:gd name="connsiteX11" fmla="*/ 1357722 w 3047417"/>
              <a:gd name="connsiteY11" fmla="*/ 1155032 h 2161224"/>
              <a:gd name="connsiteX12" fmla="*/ 1482851 w 3047417"/>
              <a:gd name="connsiteY12" fmla="*/ 1443790 h 2161224"/>
              <a:gd name="connsiteX13" fmla="*/ 1896737 w 3047417"/>
              <a:gd name="connsiteY13" fmla="*/ 1482291 h 2161224"/>
              <a:gd name="connsiteX14" fmla="*/ 2281748 w 3047417"/>
              <a:gd name="connsiteY14" fmla="*/ 1395664 h 2161224"/>
              <a:gd name="connsiteX15" fmla="*/ 2791887 w 3047417"/>
              <a:gd name="connsiteY15" fmla="*/ 1116531 h 2161224"/>
              <a:gd name="connsiteX16" fmla="*/ 2936266 w 3047417"/>
              <a:gd name="connsiteY16" fmla="*/ 808523 h 2161224"/>
              <a:gd name="connsiteX17" fmla="*/ 3042143 w 3047417"/>
              <a:gd name="connsiteY17" fmla="*/ 385011 h 2161224"/>
              <a:gd name="connsiteX18" fmla="*/ 3032518 w 3047417"/>
              <a:gd name="connsiteY18" fmla="*/ 0 h 2161224"/>
              <a:gd name="connsiteX19" fmla="*/ 3032518 w 3047417"/>
              <a:gd name="connsiteY19" fmla="*/ 0 h 2161224"/>
              <a:gd name="connsiteX20" fmla="*/ 3032518 w 3047417"/>
              <a:gd name="connsiteY20" fmla="*/ 0 h 2161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047417" h="2161224">
                <a:moveTo>
                  <a:pt x="1434724" y="1386038"/>
                </a:moveTo>
                <a:cubicBezTo>
                  <a:pt x="1445953" y="1422133"/>
                  <a:pt x="1457183" y="1458228"/>
                  <a:pt x="1434724" y="1540043"/>
                </a:cubicBezTo>
                <a:cubicBezTo>
                  <a:pt x="1412265" y="1621858"/>
                  <a:pt x="1381786" y="1780675"/>
                  <a:pt x="1299971" y="1876927"/>
                </a:cubicBezTo>
                <a:cubicBezTo>
                  <a:pt x="1218156" y="1973180"/>
                  <a:pt x="1070569" y="2074244"/>
                  <a:pt x="943836" y="2117558"/>
                </a:cubicBezTo>
                <a:cubicBezTo>
                  <a:pt x="817103" y="2160872"/>
                  <a:pt x="674329" y="2180123"/>
                  <a:pt x="539575" y="2136809"/>
                </a:cubicBezTo>
                <a:cubicBezTo>
                  <a:pt x="404821" y="2093495"/>
                  <a:pt x="223546" y="1965158"/>
                  <a:pt x="135314" y="1857676"/>
                </a:cubicBezTo>
                <a:cubicBezTo>
                  <a:pt x="47082" y="1750194"/>
                  <a:pt x="26228" y="1597794"/>
                  <a:pt x="10186" y="1491916"/>
                </a:cubicBezTo>
                <a:cubicBezTo>
                  <a:pt x="-5856" y="1386038"/>
                  <a:pt x="-7461" y="1317057"/>
                  <a:pt x="39061" y="1222409"/>
                </a:cubicBezTo>
                <a:cubicBezTo>
                  <a:pt x="85583" y="1127761"/>
                  <a:pt x="189857" y="996215"/>
                  <a:pt x="289318" y="924026"/>
                </a:cubicBezTo>
                <a:cubicBezTo>
                  <a:pt x="388779" y="851836"/>
                  <a:pt x="509095" y="798897"/>
                  <a:pt x="635828" y="789272"/>
                </a:cubicBezTo>
                <a:cubicBezTo>
                  <a:pt x="762561" y="779647"/>
                  <a:pt x="929398" y="805314"/>
                  <a:pt x="1049714" y="866274"/>
                </a:cubicBezTo>
                <a:cubicBezTo>
                  <a:pt x="1170030" y="927234"/>
                  <a:pt x="1285532" y="1058779"/>
                  <a:pt x="1357722" y="1155032"/>
                </a:cubicBezTo>
                <a:cubicBezTo>
                  <a:pt x="1429912" y="1251285"/>
                  <a:pt x="1393015" y="1389247"/>
                  <a:pt x="1482851" y="1443790"/>
                </a:cubicBezTo>
                <a:cubicBezTo>
                  <a:pt x="1572687" y="1498333"/>
                  <a:pt x="1763588" y="1490312"/>
                  <a:pt x="1896737" y="1482291"/>
                </a:cubicBezTo>
                <a:cubicBezTo>
                  <a:pt x="2029887" y="1474270"/>
                  <a:pt x="2132556" y="1456624"/>
                  <a:pt x="2281748" y="1395664"/>
                </a:cubicBezTo>
                <a:cubicBezTo>
                  <a:pt x="2430940" y="1334704"/>
                  <a:pt x="2682801" y="1214388"/>
                  <a:pt x="2791887" y="1116531"/>
                </a:cubicBezTo>
                <a:cubicBezTo>
                  <a:pt x="2900973" y="1018674"/>
                  <a:pt x="2894557" y="930443"/>
                  <a:pt x="2936266" y="808523"/>
                </a:cubicBezTo>
                <a:cubicBezTo>
                  <a:pt x="2977975" y="686603"/>
                  <a:pt x="3026101" y="519765"/>
                  <a:pt x="3042143" y="385011"/>
                </a:cubicBezTo>
                <a:cubicBezTo>
                  <a:pt x="3058185" y="250257"/>
                  <a:pt x="3032518" y="0"/>
                  <a:pt x="3032518" y="0"/>
                </a:cubicBezTo>
                <a:lnTo>
                  <a:pt x="3032518" y="0"/>
                </a:lnTo>
                <a:lnTo>
                  <a:pt x="3032518" y="0"/>
                </a:lnTo>
              </a:path>
            </a:pathLst>
          </a:cu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BB1292E3-E3C9-480E-812E-CCED1B5DD5D8}"/>
              </a:ext>
            </a:extLst>
          </p:cNvPr>
          <p:cNvSpPr/>
          <p:nvPr/>
        </p:nvSpPr>
        <p:spPr>
          <a:xfrm>
            <a:off x="5616507" y="3022333"/>
            <a:ext cx="1487489" cy="1400312"/>
          </a:xfrm>
          <a:custGeom>
            <a:avLst/>
            <a:gdLst>
              <a:gd name="connsiteX0" fmla="*/ 1419560 w 1487489"/>
              <a:gd name="connsiteY0" fmla="*/ 596766 h 1400312"/>
              <a:gd name="connsiteX1" fmla="*/ 1313682 w 1487489"/>
              <a:gd name="connsiteY1" fmla="*/ 317633 h 1400312"/>
              <a:gd name="connsiteX2" fmla="*/ 1053800 w 1487489"/>
              <a:gd name="connsiteY2" fmla="*/ 144379 h 1400312"/>
              <a:gd name="connsiteX3" fmla="*/ 890171 w 1487489"/>
              <a:gd name="connsiteY3" fmla="*/ 28875 h 1400312"/>
              <a:gd name="connsiteX4" fmla="*/ 457034 w 1487489"/>
              <a:gd name="connsiteY4" fmla="*/ 86627 h 1400312"/>
              <a:gd name="connsiteX5" fmla="*/ 149026 w 1487489"/>
              <a:gd name="connsiteY5" fmla="*/ 327259 h 1400312"/>
              <a:gd name="connsiteX6" fmla="*/ 23897 w 1487489"/>
              <a:gd name="connsiteY6" fmla="*/ 539014 h 1400312"/>
              <a:gd name="connsiteX7" fmla="*/ 4647 w 1487489"/>
              <a:gd name="connsiteY7" fmla="*/ 760395 h 1400312"/>
              <a:gd name="connsiteX8" fmla="*/ 81649 w 1487489"/>
              <a:gd name="connsiteY8" fmla="*/ 1001027 h 1400312"/>
              <a:gd name="connsiteX9" fmla="*/ 226028 w 1487489"/>
              <a:gd name="connsiteY9" fmla="*/ 1232033 h 1400312"/>
              <a:gd name="connsiteX10" fmla="*/ 485910 w 1487489"/>
              <a:gd name="connsiteY10" fmla="*/ 1376412 h 1400312"/>
              <a:gd name="connsiteX11" fmla="*/ 755417 w 1487489"/>
              <a:gd name="connsiteY11" fmla="*/ 1395663 h 1400312"/>
              <a:gd name="connsiteX12" fmla="*/ 1024925 w 1487489"/>
              <a:gd name="connsiteY12" fmla="*/ 1328286 h 1400312"/>
              <a:gd name="connsiteX13" fmla="*/ 1275181 w 1487489"/>
              <a:gd name="connsiteY13" fmla="*/ 1126155 h 1400312"/>
              <a:gd name="connsiteX14" fmla="*/ 1429186 w 1487489"/>
              <a:gd name="connsiteY14" fmla="*/ 904774 h 1400312"/>
              <a:gd name="connsiteX15" fmla="*/ 1486937 w 1487489"/>
              <a:gd name="connsiteY15" fmla="*/ 548640 h 1400312"/>
              <a:gd name="connsiteX16" fmla="*/ 1400310 w 1487489"/>
              <a:gd name="connsiteY16" fmla="*/ 0 h 1400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487489" h="1400312">
                <a:moveTo>
                  <a:pt x="1419560" y="596766"/>
                </a:moveTo>
                <a:cubicBezTo>
                  <a:pt x="1397101" y="494898"/>
                  <a:pt x="1374642" y="393031"/>
                  <a:pt x="1313682" y="317633"/>
                </a:cubicBezTo>
                <a:cubicBezTo>
                  <a:pt x="1252722" y="242235"/>
                  <a:pt x="1124385" y="192505"/>
                  <a:pt x="1053800" y="144379"/>
                </a:cubicBezTo>
                <a:cubicBezTo>
                  <a:pt x="983215" y="96253"/>
                  <a:pt x="989632" y="38500"/>
                  <a:pt x="890171" y="28875"/>
                </a:cubicBezTo>
                <a:cubicBezTo>
                  <a:pt x="790710" y="19250"/>
                  <a:pt x="580558" y="36896"/>
                  <a:pt x="457034" y="86627"/>
                </a:cubicBezTo>
                <a:cubicBezTo>
                  <a:pt x="333510" y="136358"/>
                  <a:pt x="221215" y="251861"/>
                  <a:pt x="149026" y="327259"/>
                </a:cubicBezTo>
                <a:cubicBezTo>
                  <a:pt x="76837" y="402657"/>
                  <a:pt x="47960" y="466825"/>
                  <a:pt x="23897" y="539014"/>
                </a:cubicBezTo>
                <a:cubicBezTo>
                  <a:pt x="-166" y="611203"/>
                  <a:pt x="-4978" y="683393"/>
                  <a:pt x="4647" y="760395"/>
                </a:cubicBezTo>
                <a:cubicBezTo>
                  <a:pt x="14272" y="837397"/>
                  <a:pt x="44752" y="922421"/>
                  <a:pt x="81649" y="1001027"/>
                </a:cubicBezTo>
                <a:cubicBezTo>
                  <a:pt x="118546" y="1079633"/>
                  <a:pt x="158651" y="1169469"/>
                  <a:pt x="226028" y="1232033"/>
                </a:cubicBezTo>
                <a:cubicBezTo>
                  <a:pt x="293405" y="1294597"/>
                  <a:pt x="397679" y="1349140"/>
                  <a:pt x="485910" y="1376412"/>
                </a:cubicBezTo>
                <a:cubicBezTo>
                  <a:pt x="574141" y="1403684"/>
                  <a:pt x="665581" y="1403684"/>
                  <a:pt x="755417" y="1395663"/>
                </a:cubicBezTo>
                <a:cubicBezTo>
                  <a:pt x="845253" y="1387642"/>
                  <a:pt x="938298" y="1373204"/>
                  <a:pt x="1024925" y="1328286"/>
                </a:cubicBezTo>
                <a:cubicBezTo>
                  <a:pt x="1111552" y="1283368"/>
                  <a:pt x="1207804" y="1196740"/>
                  <a:pt x="1275181" y="1126155"/>
                </a:cubicBezTo>
                <a:cubicBezTo>
                  <a:pt x="1342558" y="1055570"/>
                  <a:pt x="1393893" y="1001027"/>
                  <a:pt x="1429186" y="904774"/>
                </a:cubicBezTo>
                <a:cubicBezTo>
                  <a:pt x="1464479" y="808522"/>
                  <a:pt x="1491750" y="699436"/>
                  <a:pt x="1486937" y="548640"/>
                </a:cubicBezTo>
                <a:cubicBezTo>
                  <a:pt x="1482124" y="397844"/>
                  <a:pt x="1441217" y="198922"/>
                  <a:pt x="1400310" y="0"/>
                </a:cubicBezTo>
              </a:path>
            </a:pathLst>
          </a:cu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DE074A71-DC87-4F9F-B962-EE1FB60FC135}"/>
              </a:ext>
            </a:extLst>
          </p:cNvPr>
          <p:cNvSpPr/>
          <p:nvPr/>
        </p:nvSpPr>
        <p:spPr>
          <a:xfrm>
            <a:off x="2786858" y="1218133"/>
            <a:ext cx="4233583" cy="1783831"/>
          </a:xfrm>
          <a:custGeom>
            <a:avLst/>
            <a:gdLst>
              <a:gd name="connsiteX0" fmla="*/ 4233583 w 4233583"/>
              <a:gd name="connsiteY0" fmla="*/ 1783831 h 1783831"/>
              <a:gd name="connsiteX1" fmla="*/ 3992952 w 4233583"/>
              <a:gd name="connsiteY1" fmla="*/ 1215940 h 1783831"/>
              <a:gd name="connsiteX2" fmla="*/ 3733069 w 4233583"/>
              <a:gd name="connsiteY2" fmla="*/ 744302 h 1783831"/>
              <a:gd name="connsiteX3" fmla="*/ 3280682 w 4233583"/>
              <a:gd name="connsiteY3" fmla="*/ 378542 h 1783831"/>
              <a:gd name="connsiteX4" fmla="*/ 2934173 w 4233583"/>
              <a:gd name="connsiteY4" fmla="*/ 157161 h 1783831"/>
              <a:gd name="connsiteX5" fmla="*/ 2520286 w 4233583"/>
              <a:gd name="connsiteY5" fmla="*/ 89785 h 1783831"/>
              <a:gd name="connsiteX6" fmla="*/ 2010147 w 4233583"/>
              <a:gd name="connsiteY6" fmla="*/ 41658 h 1783831"/>
              <a:gd name="connsiteX7" fmla="*/ 1567385 w 4233583"/>
              <a:gd name="connsiteY7" fmla="*/ 368917 h 1783831"/>
              <a:gd name="connsiteX8" fmla="*/ 1403756 w 4233583"/>
              <a:gd name="connsiteY8" fmla="*/ 667300 h 1783831"/>
              <a:gd name="connsiteX9" fmla="*/ 1124623 w 4233583"/>
              <a:gd name="connsiteY9" fmla="*/ 927182 h 1783831"/>
              <a:gd name="connsiteX10" fmla="*/ 556733 w 4233583"/>
              <a:gd name="connsiteY10" fmla="*/ 1013810 h 1783831"/>
              <a:gd name="connsiteX11" fmla="*/ 104345 w 4233583"/>
              <a:gd name="connsiteY11" fmla="*/ 811679 h 1783831"/>
              <a:gd name="connsiteX12" fmla="*/ 8093 w 4233583"/>
              <a:gd name="connsiteY12" fmla="*/ 368917 h 1783831"/>
              <a:gd name="connsiteX13" fmla="*/ 248724 w 4233583"/>
              <a:gd name="connsiteY13" fmla="*/ 51283 h 1783831"/>
              <a:gd name="connsiteX14" fmla="*/ 624109 w 4233583"/>
              <a:gd name="connsiteY14" fmla="*/ 22408 h 1783831"/>
              <a:gd name="connsiteX15" fmla="*/ 1066872 w 4233583"/>
              <a:gd name="connsiteY15" fmla="*/ 272665 h 1783831"/>
              <a:gd name="connsiteX16" fmla="*/ 1471133 w 4233583"/>
              <a:gd name="connsiteY16" fmla="*/ 599923 h 1783831"/>
              <a:gd name="connsiteX17" fmla="*/ 1913895 w 4233583"/>
              <a:gd name="connsiteY17" fmla="*/ 811679 h 1783831"/>
              <a:gd name="connsiteX18" fmla="*/ 2433659 w 4233583"/>
              <a:gd name="connsiteY18" fmla="*/ 1061936 h 1783831"/>
              <a:gd name="connsiteX19" fmla="*/ 2857170 w 4233583"/>
              <a:gd name="connsiteY19" fmla="*/ 850180 h 1783831"/>
              <a:gd name="connsiteX20" fmla="*/ 2982299 w 4233583"/>
              <a:gd name="connsiteY20" fmla="*/ 571048 h 1783831"/>
              <a:gd name="connsiteX21" fmla="*/ 2905297 w 4233583"/>
              <a:gd name="connsiteY21" fmla="*/ 137911 h 1783831"/>
              <a:gd name="connsiteX22" fmla="*/ 2645415 w 4233583"/>
              <a:gd name="connsiteY22" fmla="*/ 22408 h 1783831"/>
              <a:gd name="connsiteX23" fmla="*/ 2693541 w 4233583"/>
              <a:gd name="connsiteY23" fmla="*/ 41658 h 1783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233583" h="1783831">
                <a:moveTo>
                  <a:pt x="4233583" y="1783831"/>
                </a:moveTo>
                <a:cubicBezTo>
                  <a:pt x="4154977" y="1586513"/>
                  <a:pt x="4076371" y="1389195"/>
                  <a:pt x="3992952" y="1215940"/>
                </a:cubicBezTo>
                <a:cubicBezTo>
                  <a:pt x="3909533" y="1042685"/>
                  <a:pt x="3851781" y="883868"/>
                  <a:pt x="3733069" y="744302"/>
                </a:cubicBezTo>
                <a:cubicBezTo>
                  <a:pt x="3614357" y="604736"/>
                  <a:pt x="3413831" y="476399"/>
                  <a:pt x="3280682" y="378542"/>
                </a:cubicBezTo>
                <a:cubicBezTo>
                  <a:pt x="3147533" y="280685"/>
                  <a:pt x="3060906" y="205287"/>
                  <a:pt x="2934173" y="157161"/>
                </a:cubicBezTo>
                <a:cubicBezTo>
                  <a:pt x="2807440" y="109035"/>
                  <a:pt x="2674290" y="109035"/>
                  <a:pt x="2520286" y="89785"/>
                </a:cubicBezTo>
                <a:cubicBezTo>
                  <a:pt x="2366282" y="70535"/>
                  <a:pt x="2168964" y="-4864"/>
                  <a:pt x="2010147" y="41658"/>
                </a:cubicBezTo>
                <a:cubicBezTo>
                  <a:pt x="1851330" y="88180"/>
                  <a:pt x="1668450" y="264643"/>
                  <a:pt x="1567385" y="368917"/>
                </a:cubicBezTo>
                <a:cubicBezTo>
                  <a:pt x="1466320" y="473191"/>
                  <a:pt x="1477550" y="574256"/>
                  <a:pt x="1403756" y="667300"/>
                </a:cubicBezTo>
                <a:cubicBezTo>
                  <a:pt x="1329962" y="760344"/>
                  <a:pt x="1265793" y="869430"/>
                  <a:pt x="1124623" y="927182"/>
                </a:cubicBezTo>
                <a:cubicBezTo>
                  <a:pt x="983453" y="984934"/>
                  <a:pt x="726779" y="1033061"/>
                  <a:pt x="556733" y="1013810"/>
                </a:cubicBezTo>
                <a:cubicBezTo>
                  <a:pt x="386687" y="994559"/>
                  <a:pt x="195785" y="919161"/>
                  <a:pt x="104345" y="811679"/>
                </a:cubicBezTo>
                <a:cubicBezTo>
                  <a:pt x="12905" y="704197"/>
                  <a:pt x="-15970" y="495650"/>
                  <a:pt x="8093" y="368917"/>
                </a:cubicBezTo>
                <a:cubicBezTo>
                  <a:pt x="32156" y="242184"/>
                  <a:pt x="146055" y="109034"/>
                  <a:pt x="248724" y="51283"/>
                </a:cubicBezTo>
                <a:cubicBezTo>
                  <a:pt x="351393" y="-6469"/>
                  <a:pt x="487751" y="-14489"/>
                  <a:pt x="624109" y="22408"/>
                </a:cubicBezTo>
                <a:cubicBezTo>
                  <a:pt x="760467" y="59305"/>
                  <a:pt x="925701" y="176413"/>
                  <a:pt x="1066872" y="272665"/>
                </a:cubicBezTo>
                <a:cubicBezTo>
                  <a:pt x="1208043" y="368917"/>
                  <a:pt x="1329962" y="510087"/>
                  <a:pt x="1471133" y="599923"/>
                </a:cubicBezTo>
                <a:cubicBezTo>
                  <a:pt x="1612304" y="689759"/>
                  <a:pt x="1913895" y="811679"/>
                  <a:pt x="1913895" y="811679"/>
                </a:cubicBezTo>
                <a:cubicBezTo>
                  <a:pt x="2074316" y="888681"/>
                  <a:pt x="2276446" y="1055519"/>
                  <a:pt x="2433659" y="1061936"/>
                </a:cubicBezTo>
                <a:cubicBezTo>
                  <a:pt x="2590871" y="1068353"/>
                  <a:pt x="2765730" y="931995"/>
                  <a:pt x="2857170" y="850180"/>
                </a:cubicBezTo>
                <a:cubicBezTo>
                  <a:pt x="2948610" y="768365"/>
                  <a:pt x="2974278" y="689760"/>
                  <a:pt x="2982299" y="571048"/>
                </a:cubicBezTo>
                <a:cubicBezTo>
                  <a:pt x="2990320" y="452336"/>
                  <a:pt x="2961444" y="229351"/>
                  <a:pt x="2905297" y="137911"/>
                </a:cubicBezTo>
                <a:cubicBezTo>
                  <a:pt x="2849150" y="46471"/>
                  <a:pt x="2680707" y="38450"/>
                  <a:pt x="2645415" y="22408"/>
                </a:cubicBezTo>
                <a:cubicBezTo>
                  <a:pt x="2610123" y="6366"/>
                  <a:pt x="2651832" y="24012"/>
                  <a:pt x="2693541" y="41658"/>
                </a:cubicBezTo>
              </a:path>
            </a:pathLst>
          </a:cu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454A067C-C3D7-44E8-8BF4-CD39B212EEFF}"/>
              </a:ext>
            </a:extLst>
          </p:cNvPr>
          <p:cNvSpPr/>
          <p:nvPr/>
        </p:nvSpPr>
        <p:spPr>
          <a:xfrm>
            <a:off x="1084576" y="1106708"/>
            <a:ext cx="6231072" cy="4602618"/>
          </a:xfrm>
          <a:custGeom>
            <a:avLst/>
            <a:gdLst>
              <a:gd name="connsiteX0" fmla="*/ 4257445 w 6231072"/>
              <a:gd name="connsiteY0" fmla="*/ 57949 h 4602618"/>
              <a:gd name="connsiteX1" fmla="*/ 3439298 w 6231072"/>
              <a:gd name="connsiteY1" fmla="*/ 38698 h 4602618"/>
              <a:gd name="connsiteX2" fmla="*/ 2370893 w 6231072"/>
              <a:gd name="connsiteY2" fmla="*/ 197 h 4602618"/>
              <a:gd name="connsiteX3" fmla="*/ 1610498 w 6231072"/>
              <a:gd name="connsiteY3" fmla="*/ 29073 h 4602618"/>
              <a:gd name="connsiteX4" fmla="*/ 994481 w 6231072"/>
              <a:gd name="connsiteY4" fmla="*/ 134951 h 4602618"/>
              <a:gd name="connsiteX5" fmla="*/ 349588 w 6231072"/>
              <a:gd name="connsiteY5" fmla="*/ 500711 h 4602618"/>
              <a:gd name="connsiteX6" fmla="*/ 41580 w 6231072"/>
              <a:gd name="connsiteY6" fmla="*/ 1232231 h 4602618"/>
              <a:gd name="connsiteX7" fmla="*/ 3079 w 6231072"/>
              <a:gd name="connsiteY7" fmla="*/ 2291010 h 4602618"/>
              <a:gd name="connsiteX8" fmla="*/ 41580 w 6231072"/>
              <a:gd name="connsiteY8" fmla="*/ 2868526 h 4602618"/>
              <a:gd name="connsiteX9" fmla="*/ 89706 w 6231072"/>
              <a:gd name="connsiteY9" fmla="*/ 3523044 h 4602618"/>
              <a:gd name="connsiteX10" fmla="*/ 667222 w 6231072"/>
              <a:gd name="connsiteY10" fmla="*/ 4360441 h 4602618"/>
              <a:gd name="connsiteX11" fmla="*/ 1562371 w 6231072"/>
              <a:gd name="connsiteY11" fmla="*/ 4533696 h 4602618"/>
              <a:gd name="connsiteX12" fmla="*/ 3814683 w 6231072"/>
              <a:gd name="connsiteY12" fmla="*/ 4601073 h 4602618"/>
              <a:gd name="connsiteX13" fmla="*/ 4863837 w 6231072"/>
              <a:gd name="connsiteY13" fmla="*/ 4475945 h 4602618"/>
              <a:gd name="connsiteX14" fmla="*/ 5662733 w 6231072"/>
              <a:gd name="connsiteY14" fmla="*/ 4110185 h 4602618"/>
              <a:gd name="connsiteX15" fmla="*/ 6105496 w 6231072"/>
              <a:gd name="connsiteY15" fmla="*/ 3369039 h 4602618"/>
              <a:gd name="connsiteX16" fmla="*/ 6211373 w 6231072"/>
              <a:gd name="connsiteY16" fmla="*/ 2579768 h 4602618"/>
              <a:gd name="connsiteX17" fmla="*/ 6211373 w 6231072"/>
              <a:gd name="connsiteY17" fmla="*/ 2050378 h 4602618"/>
              <a:gd name="connsiteX18" fmla="*/ 6009243 w 6231072"/>
              <a:gd name="connsiteY18" fmla="*/ 1674993 h 4602618"/>
              <a:gd name="connsiteX19" fmla="*/ 5508729 w 6231072"/>
              <a:gd name="connsiteY19" fmla="*/ 1338109 h 4602618"/>
              <a:gd name="connsiteX20" fmla="*/ 4767584 w 6231072"/>
              <a:gd name="connsiteY20" fmla="*/ 1424736 h 4602618"/>
              <a:gd name="connsiteX21" fmla="*/ 4190068 w 6231072"/>
              <a:gd name="connsiteY21" fmla="*/ 1443987 h 4602618"/>
              <a:gd name="connsiteX22" fmla="*/ 4190068 w 6231072"/>
              <a:gd name="connsiteY22" fmla="*/ 1443987 h 4602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6231072" h="4602618">
                <a:moveTo>
                  <a:pt x="4257445" y="57949"/>
                </a:moveTo>
                <a:lnTo>
                  <a:pt x="3439298" y="38698"/>
                </a:lnTo>
                <a:cubicBezTo>
                  <a:pt x="3124873" y="29073"/>
                  <a:pt x="2675693" y="1801"/>
                  <a:pt x="2370893" y="197"/>
                </a:cubicBezTo>
                <a:cubicBezTo>
                  <a:pt x="2066093" y="-1407"/>
                  <a:pt x="1839900" y="6614"/>
                  <a:pt x="1610498" y="29073"/>
                </a:cubicBezTo>
                <a:cubicBezTo>
                  <a:pt x="1381096" y="51532"/>
                  <a:pt x="1204633" y="56345"/>
                  <a:pt x="994481" y="134951"/>
                </a:cubicBezTo>
                <a:cubicBezTo>
                  <a:pt x="784329" y="213557"/>
                  <a:pt x="508405" y="317831"/>
                  <a:pt x="349588" y="500711"/>
                </a:cubicBezTo>
                <a:cubicBezTo>
                  <a:pt x="190771" y="683591"/>
                  <a:pt x="99331" y="933848"/>
                  <a:pt x="41580" y="1232231"/>
                </a:cubicBezTo>
                <a:cubicBezTo>
                  <a:pt x="-16171" y="1530614"/>
                  <a:pt x="3079" y="2018294"/>
                  <a:pt x="3079" y="2291010"/>
                </a:cubicBezTo>
                <a:cubicBezTo>
                  <a:pt x="3079" y="2563726"/>
                  <a:pt x="27142" y="2663187"/>
                  <a:pt x="41580" y="2868526"/>
                </a:cubicBezTo>
                <a:cubicBezTo>
                  <a:pt x="56018" y="3073865"/>
                  <a:pt x="-14568" y="3274392"/>
                  <a:pt x="89706" y="3523044"/>
                </a:cubicBezTo>
                <a:cubicBezTo>
                  <a:pt x="193980" y="3771696"/>
                  <a:pt x="421778" y="4191999"/>
                  <a:pt x="667222" y="4360441"/>
                </a:cubicBezTo>
                <a:cubicBezTo>
                  <a:pt x="912666" y="4528883"/>
                  <a:pt x="1037794" y="4493591"/>
                  <a:pt x="1562371" y="4533696"/>
                </a:cubicBezTo>
                <a:cubicBezTo>
                  <a:pt x="2086948" y="4573801"/>
                  <a:pt x="3264439" y="4610698"/>
                  <a:pt x="3814683" y="4601073"/>
                </a:cubicBezTo>
                <a:cubicBezTo>
                  <a:pt x="4364927" y="4591448"/>
                  <a:pt x="4555829" y="4557760"/>
                  <a:pt x="4863837" y="4475945"/>
                </a:cubicBezTo>
                <a:cubicBezTo>
                  <a:pt x="5171845" y="4394130"/>
                  <a:pt x="5455790" y="4294669"/>
                  <a:pt x="5662733" y="4110185"/>
                </a:cubicBezTo>
                <a:cubicBezTo>
                  <a:pt x="5869676" y="3925701"/>
                  <a:pt x="6014056" y="3624108"/>
                  <a:pt x="6105496" y="3369039"/>
                </a:cubicBezTo>
                <a:cubicBezTo>
                  <a:pt x="6196936" y="3113970"/>
                  <a:pt x="6193727" y="2799545"/>
                  <a:pt x="6211373" y="2579768"/>
                </a:cubicBezTo>
                <a:cubicBezTo>
                  <a:pt x="6229019" y="2359991"/>
                  <a:pt x="6245061" y="2201174"/>
                  <a:pt x="6211373" y="2050378"/>
                </a:cubicBezTo>
                <a:cubicBezTo>
                  <a:pt x="6177685" y="1899582"/>
                  <a:pt x="6126350" y="1793705"/>
                  <a:pt x="6009243" y="1674993"/>
                </a:cubicBezTo>
                <a:cubicBezTo>
                  <a:pt x="5892136" y="1556281"/>
                  <a:pt x="5715672" y="1379818"/>
                  <a:pt x="5508729" y="1338109"/>
                </a:cubicBezTo>
                <a:cubicBezTo>
                  <a:pt x="5301786" y="1296400"/>
                  <a:pt x="4987361" y="1407090"/>
                  <a:pt x="4767584" y="1424736"/>
                </a:cubicBezTo>
                <a:cubicBezTo>
                  <a:pt x="4547807" y="1442382"/>
                  <a:pt x="4190068" y="1443987"/>
                  <a:pt x="4190068" y="1443987"/>
                </a:cubicBezTo>
                <a:lnTo>
                  <a:pt x="4190068" y="1443987"/>
                </a:lnTo>
              </a:path>
            </a:pathLst>
          </a:cu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0" name="Multiplication Sign 109">
            <a:extLst>
              <a:ext uri="{FF2B5EF4-FFF2-40B4-BE49-F238E27FC236}">
                <a16:creationId xmlns:a16="http://schemas.microsoft.com/office/drawing/2014/main" id="{7208549F-C707-40EA-864C-62447039162C}"/>
              </a:ext>
            </a:extLst>
          </p:cNvPr>
          <p:cNvSpPr/>
          <p:nvPr/>
        </p:nvSpPr>
        <p:spPr>
          <a:xfrm rot="16200000">
            <a:off x="5101015" y="2450089"/>
            <a:ext cx="769229" cy="218599"/>
          </a:xfrm>
          <a:prstGeom prst="mathMultiply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B35E5CA3-7A6D-4A80-AEF2-AA0130F33BD7}"/>
              </a:ext>
            </a:extLst>
          </p:cNvPr>
          <p:cNvCxnSpPr>
            <a:cxnSpLocks/>
          </p:cNvCxnSpPr>
          <p:nvPr/>
        </p:nvCxnSpPr>
        <p:spPr>
          <a:xfrm>
            <a:off x="4383645" y="2133944"/>
            <a:ext cx="98727" cy="173492"/>
          </a:xfrm>
          <a:prstGeom prst="straightConnector1">
            <a:avLst/>
          </a:pr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88" name="Straight Arrow Connector 287">
            <a:extLst>
              <a:ext uri="{FF2B5EF4-FFF2-40B4-BE49-F238E27FC236}">
                <a16:creationId xmlns:a16="http://schemas.microsoft.com/office/drawing/2014/main" id="{7EE531AA-EA05-4F7D-BF5D-ADB9873A1339}"/>
              </a:ext>
            </a:extLst>
          </p:cNvPr>
          <p:cNvCxnSpPr>
            <a:cxnSpLocks/>
            <a:endCxn id="40" idx="1"/>
          </p:cNvCxnSpPr>
          <p:nvPr/>
        </p:nvCxnSpPr>
        <p:spPr>
          <a:xfrm flipH="1">
            <a:off x="5467149" y="4935819"/>
            <a:ext cx="15046" cy="425453"/>
          </a:xfrm>
          <a:prstGeom prst="straightConnector1">
            <a:avLst/>
          </a:pr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1" name="Straight Arrow Connector 130">
            <a:extLst>
              <a:ext uri="{FF2B5EF4-FFF2-40B4-BE49-F238E27FC236}">
                <a16:creationId xmlns:a16="http://schemas.microsoft.com/office/drawing/2014/main" id="{62C03FC2-68D2-41F7-BA31-F9FEB99674AA}"/>
              </a:ext>
            </a:extLst>
          </p:cNvPr>
          <p:cNvCxnSpPr>
            <a:cxnSpLocks/>
          </p:cNvCxnSpPr>
          <p:nvPr/>
        </p:nvCxnSpPr>
        <p:spPr>
          <a:xfrm flipH="1" flipV="1">
            <a:off x="5556133" y="1352154"/>
            <a:ext cx="427980" cy="158154"/>
          </a:xfrm>
          <a:prstGeom prst="straightConnector1">
            <a:avLst/>
          </a:pr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2" name="Straight Arrow Connector 131">
            <a:extLst>
              <a:ext uri="{FF2B5EF4-FFF2-40B4-BE49-F238E27FC236}">
                <a16:creationId xmlns:a16="http://schemas.microsoft.com/office/drawing/2014/main" id="{06AA9751-9ECB-45AB-94BA-3CCE890B6CAF}"/>
              </a:ext>
            </a:extLst>
          </p:cNvPr>
          <p:cNvCxnSpPr>
            <a:cxnSpLocks/>
          </p:cNvCxnSpPr>
          <p:nvPr/>
        </p:nvCxnSpPr>
        <p:spPr>
          <a:xfrm flipH="1" flipV="1">
            <a:off x="2887579" y="3128211"/>
            <a:ext cx="68640" cy="263869"/>
          </a:xfrm>
          <a:prstGeom prst="straightConnector1">
            <a:avLst/>
          </a:pr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3" name="Straight Arrow Connector 132">
            <a:extLst>
              <a:ext uri="{FF2B5EF4-FFF2-40B4-BE49-F238E27FC236}">
                <a16:creationId xmlns:a16="http://schemas.microsoft.com/office/drawing/2014/main" id="{30763A67-2E0D-4DDD-8296-7E91F1AC146D}"/>
              </a:ext>
            </a:extLst>
          </p:cNvPr>
          <p:cNvCxnSpPr>
            <a:cxnSpLocks/>
          </p:cNvCxnSpPr>
          <p:nvPr/>
        </p:nvCxnSpPr>
        <p:spPr>
          <a:xfrm flipH="1" flipV="1">
            <a:off x="3353123" y="4859356"/>
            <a:ext cx="116179" cy="222674"/>
          </a:xfrm>
          <a:prstGeom prst="straightConnector1">
            <a:avLst/>
          </a:pr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4" name="Straight Arrow Connector 133">
            <a:extLst>
              <a:ext uri="{FF2B5EF4-FFF2-40B4-BE49-F238E27FC236}">
                <a16:creationId xmlns:a16="http://schemas.microsoft.com/office/drawing/2014/main" id="{E70169F7-7844-4E86-8C61-7B0313B4CD8E}"/>
              </a:ext>
            </a:extLst>
          </p:cNvPr>
          <p:cNvCxnSpPr>
            <a:cxnSpLocks/>
            <a:stCxn id="31" idx="1"/>
          </p:cNvCxnSpPr>
          <p:nvPr/>
        </p:nvCxnSpPr>
        <p:spPr>
          <a:xfrm>
            <a:off x="5072514" y="3282215"/>
            <a:ext cx="200034" cy="287089"/>
          </a:xfrm>
          <a:prstGeom prst="straightConnector1">
            <a:avLst/>
          </a:pr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51" name="Straight Arrow Connector 150">
            <a:extLst>
              <a:ext uri="{FF2B5EF4-FFF2-40B4-BE49-F238E27FC236}">
                <a16:creationId xmlns:a16="http://schemas.microsoft.com/office/drawing/2014/main" id="{E25594F4-ED7A-41F1-9945-E8330253ECF7}"/>
              </a:ext>
            </a:extLst>
          </p:cNvPr>
          <p:cNvCxnSpPr>
            <a:cxnSpLocks/>
            <a:stCxn id="40" idx="11"/>
          </p:cNvCxnSpPr>
          <p:nvPr/>
        </p:nvCxnSpPr>
        <p:spPr>
          <a:xfrm>
            <a:off x="5390147" y="4976261"/>
            <a:ext cx="313428" cy="373389"/>
          </a:xfrm>
          <a:prstGeom prst="straightConnector1">
            <a:avLst/>
          </a:pr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52" name="Straight Arrow Connector 151">
            <a:extLst>
              <a:ext uri="{FF2B5EF4-FFF2-40B4-BE49-F238E27FC236}">
                <a16:creationId xmlns:a16="http://schemas.microsoft.com/office/drawing/2014/main" id="{5DDEA4A5-96F7-439C-833D-4D5705F64EE4}"/>
              </a:ext>
            </a:extLst>
          </p:cNvPr>
          <p:cNvCxnSpPr>
            <a:cxnSpLocks/>
            <a:endCxn id="40" idx="6"/>
          </p:cNvCxnSpPr>
          <p:nvPr/>
        </p:nvCxnSpPr>
        <p:spPr>
          <a:xfrm flipH="1" flipV="1">
            <a:off x="4042611" y="5313145"/>
            <a:ext cx="36090" cy="188519"/>
          </a:xfrm>
          <a:prstGeom prst="straightConnector1">
            <a:avLst/>
          </a:pr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53" name="Straight Arrow Connector 152">
            <a:extLst>
              <a:ext uri="{FF2B5EF4-FFF2-40B4-BE49-F238E27FC236}">
                <a16:creationId xmlns:a16="http://schemas.microsoft.com/office/drawing/2014/main" id="{110E7048-7CE7-4BE1-A853-7E4DB782F1BF}"/>
              </a:ext>
            </a:extLst>
          </p:cNvPr>
          <p:cNvCxnSpPr>
            <a:cxnSpLocks/>
            <a:endCxn id="40" idx="10"/>
          </p:cNvCxnSpPr>
          <p:nvPr/>
        </p:nvCxnSpPr>
        <p:spPr>
          <a:xfrm>
            <a:off x="4965567" y="4636923"/>
            <a:ext cx="116572" cy="50580"/>
          </a:xfrm>
          <a:prstGeom prst="straightConnector1">
            <a:avLst/>
          </a:pr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54" name="Straight Arrow Connector 153">
            <a:extLst>
              <a:ext uri="{FF2B5EF4-FFF2-40B4-BE49-F238E27FC236}">
                <a16:creationId xmlns:a16="http://schemas.microsoft.com/office/drawing/2014/main" id="{8E00431C-3D86-4570-BDC6-B225285568D8}"/>
              </a:ext>
            </a:extLst>
          </p:cNvPr>
          <p:cNvCxnSpPr>
            <a:cxnSpLocks/>
          </p:cNvCxnSpPr>
          <p:nvPr/>
        </p:nvCxnSpPr>
        <p:spPr>
          <a:xfrm flipH="1">
            <a:off x="5136262" y="5688276"/>
            <a:ext cx="225491" cy="199574"/>
          </a:xfrm>
          <a:prstGeom prst="straightConnector1">
            <a:avLst/>
          </a:pr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61" name="Straight Arrow Connector 160">
            <a:extLst>
              <a:ext uri="{FF2B5EF4-FFF2-40B4-BE49-F238E27FC236}">
                <a16:creationId xmlns:a16="http://schemas.microsoft.com/office/drawing/2014/main" id="{02666BC4-593F-4162-A171-1AE00128C046}"/>
              </a:ext>
            </a:extLst>
          </p:cNvPr>
          <p:cNvCxnSpPr>
            <a:cxnSpLocks/>
            <a:stCxn id="42" idx="1"/>
          </p:cNvCxnSpPr>
          <p:nvPr/>
        </p:nvCxnSpPr>
        <p:spPr>
          <a:xfrm flipH="1" flipV="1">
            <a:off x="6615541" y="3079650"/>
            <a:ext cx="314648" cy="260316"/>
          </a:xfrm>
          <a:prstGeom prst="straightConnector1">
            <a:avLst/>
          </a:pr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62" name="Straight Arrow Connector 161">
            <a:extLst>
              <a:ext uri="{FF2B5EF4-FFF2-40B4-BE49-F238E27FC236}">
                <a16:creationId xmlns:a16="http://schemas.microsoft.com/office/drawing/2014/main" id="{D11963F4-339D-4313-BC31-385CEED35669}"/>
              </a:ext>
            </a:extLst>
          </p:cNvPr>
          <p:cNvCxnSpPr>
            <a:cxnSpLocks/>
            <a:endCxn id="42" idx="0"/>
          </p:cNvCxnSpPr>
          <p:nvPr/>
        </p:nvCxnSpPr>
        <p:spPr>
          <a:xfrm flipH="1" flipV="1">
            <a:off x="7036067" y="3619099"/>
            <a:ext cx="34150" cy="449564"/>
          </a:xfrm>
          <a:prstGeom prst="straightConnector1">
            <a:avLst/>
          </a:pr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63" name="Straight Arrow Connector 162">
            <a:extLst>
              <a:ext uri="{FF2B5EF4-FFF2-40B4-BE49-F238E27FC236}">
                <a16:creationId xmlns:a16="http://schemas.microsoft.com/office/drawing/2014/main" id="{6F2C4C7A-2CB8-42D5-9D70-BF3CFEDB0E45}"/>
              </a:ext>
            </a:extLst>
          </p:cNvPr>
          <p:cNvCxnSpPr>
            <a:cxnSpLocks/>
          </p:cNvCxnSpPr>
          <p:nvPr/>
        </p:nvCxnSpPr>
        <p:spPr>
          <a:xfrm flipV="1">
            <a:off x="6481141" y="5040025"/>
            <a:ext cx="214396" cy="108520"/>
          </a:xfrm>
          <a:prstGeom prst="straightConnector1">
            <a:avLst/>
          </a:pr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72" name="Straight Arrow Connector 171">
            <a:extLst>
              <a:ext uri="{FF2B5EF4-FFF2-40B4-BE49-F238E27FC236}">
                <a16:creationId xmlns:a16="http://schemas.microsoft.com/office/drawing/2014/main" id="{4CF39555-E360-484E-BB51-28CD96CF7FD1}"/>
              </a:ext>
            </a:extLst>
          </p:cNvPr>
          <p:cNvCxnSpPr>
            <a:cxnSpLocks/>
          </p:cNvCxnSpPr>
          <p:nvPr/>
        </p:nvCxnSpPr>
        <p:spPr>
          <a:xfrm flipV="1">
            <a:off x="6988859" y="3832348"/>
            <a:ext cx="154005" cy="221381"/>
          </a:xfrm>
          <a:prstGeom prst="straightConnector1">
            <a:avLst/>
          </a:pr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73" name="Straight Arrow Connector 172">
            <a:extLst>
              <a:ext uri="{FF2B5EF4-FFF2-40B4-BE49-F238E27FC236}">
                <a16:creationId xmlns:a16="http://schemas.microsoft.com/office/drawing/2014/main" id="{3CD22A4B-38A1-4019-AEA7-4BFCD7A6C917}"/>
              </a:ext>
            </a:extLst>
          </p:cNvPr>
          <p:cNvCxnSpPr>
            <a:cxnSpLocks/>
            <a:stCxn id="42" idx="10"/>
            <a:endCxn id="42" idx="11"/>
          </p:cNvCxnSpPr>
          <p:nvPr/>
        </p:nvCxnSpPr>
        <p:spPr>
          <a:xfrm>
            <a:off x="6102417" y="4398745"/>
            <a:ext cx="269507" cy="19251"/>
          </a:xfrm>
          <a:prstGeom prst="straightConnector1">
            <a:avLst/>
          </a:pr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74" name="Straight Arrow Connector 173">
            <a:extLst>
              <a:ext uri="{FF2B5EF4-FFF2-40B4-BE49-F238E27FC236}">
                <a16:creationId xmlns:a16="http://schemas.microsoft.com/office/drawing/2014/main" id="{36C4D1F5-E3CE-4E59-93DF-314BE37C9195}"/>
              </a:ext>
            </a:extLst>
          </p:cNvPr>
          <p:cNvCxnSpPr>
            <a:cxnSpLocks/>
            <a:stCxn id="42" idx="5"/>
            <a:endCxn id="42" idx="6"/>
          </p:cNvCxnSpPr>
          <p:nvPr/>
        </p:nvCxnSpPr>
        <p:spPr>
          <a:xfrm flipH="1">
            <a:off x="5640404" y="3349592"/>
            <a:ext cx="125129" cy="211755"/>
          </a:xfrm>
          <a:prstGeom prst="straightConnector1">
            <a:avLst/>
          </a:pr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82" name="Straight Arrow Connector 181">
            <a:extLst>
              <a:ext uri="{FF2B5EF4-FFF2-40B4-BE49-F238E27FC236}">
                <a16:creationId xmlns:a16="http://schemas.microsoft.com/office/drawing/2014/main" id="{A1B98A51-7C0C-4C6D-937B-8E03A4445270}"/>
              </a:ext>
            </a:extLst>
          </p:cNvPr>
          <p:cNvCxnSpPr>
            <a:cxnSpLocks/>
            <a:stCxn id="44" idx="10"/>
          </p:cNvCxnSpPr>
          <p:nvPr/>
        </p:nvCxnSpPr>
        <p:spPr>
          <a:xfrm flipH="1" flipV="1">
            <a:off x="3038635" y="2129017"/>
            <a:ext cx="304956" cy="102926"/>
          </a:xfrm>
          <a:prstGeom prst="straightConnector1">
            <a:avLst/>
          </a:pr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83" name="Straight Arrow Connector 182">
            <a:extLst>
              <a:ext uri="{FF2B5EF4-FFF2-40B4-BE49-F238E27FC236}">
                <a16:creationId xmlns:a16="http://schemas.microsoft.com/office/drawing/2014/main" id="{C2EAD86C-3290-49D1-BC30-8A8A814264F7}"/>
              </a:ext>
            </a:extLst>
          </p:cNvPr>
          <p:cNvCxnSpPr>
            <a:cxnSpLocks/>
          </p:cNvCxnSpPr>
          <p:nvPr/>
        </p:nvCxnSpPr>
        <p:spPr>
          <a:xfrm flipH="1" flipV="1">
            <a:off x="7003893" y="2965682"/>
            <a:ext cx="60609" cy="229905"/>
          </a:xfrm>
          <a:prstGeom prst="straightConnector1">
            <a:avLst/>
          </a:pr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90" name="Straight Arrow Connector 189">
            <a:extLst>
              <a:ext uri="{FF2B5EF4-FFF2-40B4-BE49-F238E27FC236}">
                <a16:creationId xmlns:a16="http://schemas.microsoft.com/office/drawing/2014/main" id="{D3596544-9B56-4C26-B336-11EBBC4FCD4A}"/>
              </a:ext>
            </a:extLst>
          </p:cNvPr>
          <p:cNvCxnSpPr>
            <a:cxnSpLocks/>
            <a:stCxn id="45" idx="20"/>
            <a:endCxn id="45" idx="21"/>
          </p:cNvCxnSpPr>
          <p:nvPr/>
        </p:nvCxnSpPr>
        <p:spPr>
          <a:xfrm flipH="1">
            <a:off x="5274644" y="2531444"/>
            <a:ext cx="577516" cy="19251"/>
          </a:xfrm>
          <a:prstGeom prst="straightConnector1">
            <a:avLst/>
          </a:pr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91" name="Straight Arrow Connector 190">
            <a:extLst>
              <a:ext uri="{FF2B5EF4-FFF2-40B4-BE49-F238E27FC236}">
                <a16:creationId xmlns:a16="http://schemas.microsoft.com/office/drawing/2014/main" id="{5517F4D6-42C7-49EB-8695-FD10C4A55D2F}"/>
              </a:ext>
            </a:extLst>
          </p:cNvPr>
          <p:cNvCxnSpPr>
            <a:cxnSpLocks/>
          </p:cNvCxnSpPr>
          <p:nvPr/>
        </p:nvCxnSpPr>
        <p:spPr>
          <a:xfrm flipH="1">
            <a:off x="4139246" y="1600190"/>
            <a:ext cx="219987" cy="381010"/>
          </a:xfrm>
          <a:prstGeom prst="straightConnector1">
            <a:avLst/>
          </a:pr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92" name="Straight Arrow Connector 191">
            <a:extLst>
              <a:ext uri="{FF2B5EF4-FFF2-40B4-BE49-F238E27FC236}">
                <a16:creationId xmlns:a16="http://schemas.microsoft.com/office/drawing/2014/main" id="{F4457221-E1F4-4270-9A78-D50EEB48B706}"/>
              </a:ext>
            </a:extLst>
          </p:cNvPr>
          <p:cNvCxnSpPr>
            <a:cxnSpLocks/>
            <a:stCxn id="44" idx="5"/>
          </p:cNvCxnSpPr>
          <p:nvPr/>
        </p:nvCxnSpPr>
        <p:spPr>
          <a:xfrm flipH="1" flipV="1">
            <a:off x="5017205" y="1264234"/>
            <a:ext cx="289939" cy="43684"/>
          </a:xfrm>
          <a:prstGeom prst="straightConnector1">
            <a:avLst/>
          </a:pr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01" name="Straight Arrow Connector 200">
            <a:extLst>
              <a:ext uri="{FF2B5EF4-FFF2-40B4-BE49-F238E27FC236}">
                <a16:creationId xmlns:a16="http://schemas.microsoft.com/office/drawing/2014/main" id="{EEF0EDF5-6320-4C78-9B4F-7C9CE4EBA082}"/>
              </a:ext>
            </a:extLst>
          </p:cNvPr>
          <p:cNvCxnSpPr>
            <a:cxnSpLocks/>
            <a:endCxn id="44" idx="15"/>
          </p:cNvCxnSpPr>
          <p:nvPr/>
        </p:nvCxnSpPr>
        <p:spPr>
          <a:xfrm>
            <a:off x="3719318" y="1375294"/>
            <a:ext cx="134412" cy="115504"/>
          </a:xfrm>
          <a:prstGeom prst="straightConnector1">
            <a:avLst/>
          </a:pr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02" name="Straight Arrow Connector 201">
            <a:extLst>
              <a:ext uri="{FF2B5EF4-FFF2-40B4-BE49-F238E27FC236}">
                <a16:creationId xmlns:a16="http://schemas.microsoft.com/office/drawing/2014/main" id="{2B1F4999-E29F-4456-B964-2BDEEC088CD9}"/>
              </a:ext>
            </a:extLst>
          </p:cNvPr>
          <p:cNvCxnSpPr>
            <a:cxnSpLocks/>
          </p:cNvCxnSpPr>
          <p:nvPr/>
        </p:nvCxnSpPr>
        <p:spPr>
          <a:xfrm flipV="1">
            <a:off x="2819608" y="1381770"/>
            <a:ext cx="63017" cy="181469"/>
          </a:xfrm>
          <a:prstGeom prst="straightConnector1">
            <a:avLst/>
          </a:pr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09" name="Straight Arrow Connector 208">
            <a:extLst>
              <a:ext uri="{FF2B5EF4-FFF2-40B4-BE49-F238E27FC236}">
                <a16:creationId xmlns:a16="http://schemas.microsoft.com/office/drawing/2014/main" id="{CA724F2C-B577-4535-9AC7-BDF809EAE38A}"/>
              </a:ext>
            </a:extLst>
          </p:cNvPr>
          <p:cNvCxnSpPr>
            <a:cxnSpLocks/>
          </p:cNvCxnSpPr>
          <p:nvPr/>
        </p:nvCxnSpPr>
        <p:spPr>
          <a:xfrm>
            <a:off x="4162620" y="1762921"/>
            <a:ext cx="280892" cy="165983"/>
          </a:xfrm>
          <a:prstGeom prst="straightConnector1">
            <a:avLst/>
          </a:pr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12" name="Straight Arrow Connector 211">
            <a:extLst>
              <a:ext uri="{FF2B5EF4-FFF2-40B4-BE49-F238E27FC236}">
                <a16:creationId xmlns:a16="http://schemas.microsoft.com/office/drawing/2014/main" id="{CB2FE31F-14E2-4072-BD6B-FE936BCA7CA4}"/>
              </a:ext>
            </a:extLst>
          </p:cNvPr>
          <p:cNvCxnSpPr>
            <a:cxnSpLocks/>
            <a:stCxn id="44" idx="23"/>
          </p:cNvCxnSpPr>
          <p:nvPr/>
        </p:nvCxnSpPr>
        <p:spPr>
          <a:xfrm flipH="1" flipV="1">
            <a:off x="5248641" y="1136589"/>
            <a:ext cx="231758" cy="123202"/>
          </a:xfrm>
          <a:prstGeom prst="straightConnector1">
            <a:avLst/>
          </a:pr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13" name="Straight Arrow Connector 212">
            <a:extLst>
              <a:ext uri="{FF2B5EF4-FFF2-40B4-BE49-F238E27FC236}">
                <a16:creationId xmlns:a16="http://schemas.microsoft.com/office/drawing/2014/main" id="{8EF615A2-E732-43D5-BC07-674D5C645505}"/>
              </a:ext>
            </a:extLst>
          </p:cNvPr>
          <p:cNvCxnSpPr>
            <a:cxnSpLocks/>
            <a:endCxn id="44" idx="20"/>
          </p:cNvCxnSpPr>
          <p:nvPr/>
        </p:nvCxnSpPr>
        <p:spPr>
          <a:xfrm flipV="1">
            <a:off x="5769157" y="1789181"/>
            <a:ext cx="0" cy="157231"/>
          </a:xfrm>
          <a:prstGeom prst="straightConnector1">
            <a:avLst/>
          </a:pr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23" name="Straight Arrow Connector 222">
            <a:extLst>
              <a:ext uri="{FF2B5EF4-FFF2-40B4-BE49-F238E27FC236}">
                <a16:creationId xmlns:a16="http://schemas.microsoft.com/office/drawing/2014/main" id="{4EF074C9-6964-41CF-BE0A-8ECF8DA91714}"/>
              </a:ext>
            </a:extLst>
          </p:cNvPr>
          <p:cNvCxnSpPr>
            <a:cxnSpLocks/>
            <a:endCxn id="45" idx="1"/>
          </p:cNvCxnSpPr>
          <p:nvPr/>
        </p:nvCxnSpPr>
        <p:spPr>
          <a:xfrm flipH="1" flipV="1">
            <a:off x="4523874" y="1145406"/>
            <a:ext cx="240593" cy="7877"/>
          </a:xfrm>
          <a:prstGeom prst="straightConnector1">
            <a:avLst/>
          </a:pr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26" name="Straight Arrow Connector 225">
            <a:extLst>
              <a:ext uri="{FF2B5EF4-FFF2-40B4-BE49-F238E27FC236}">
                <a16:creationId xmlns:a16="http://schemas.microsoft.com/office/drawing/2014/main" id="{24EA5DFD-16D4-4F90-A72F-A74F7CD1266D}"/>
              </a:ext>
            </a:extLst>
          </p:cNvPr>
          <p:cNvCxnSpPr>
            <a:cxnSpLocks/>
            <a:stCxn id="45" idx="7"/>
            <a:endCxn id="45" idx="8"/>
          </p:cNvCxnSpPr>
          <p:nvPr/>
        </p:nvCxnSpPr>
        <p:spPr>
          <a:xfrm>
            <a:off x="1087655" y="3397718"/>
            <a:ext cx="38501" cy="577516"/>
          </a:xfrm>
          <a:prstGeom prst="straightConnector1">
            <a:avLst/>
          </a:pr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29" name="Straight Arrow Connector 228">
            <a:extLst>
              <a:ext uri="{FF2B5EF4-FFF2-40B4-BE49-F238E27FC236}">
                <a16:creationId xmlns:a16="http://schemas.microsoft.com/office/drawing/2014/main" id="{EF92CD4B-6F76-4D95-8C6A-E3BFB1781EA7}"/>
              </a:ext>
            </a:extLst>
          </p:cNvPr>
          <p:cNvCxnSpPr>
            <a:cxnSpLocks/>
            <a:endCxn id="45" idx="12"/>
          </p:cNvCxnSpPr>
          <p:nvPr/>
        </p:nvCxnSpPr>
        <p:spPr>
          <a:xfrm>
            <a:off x="4404651" y="5707781"/>
            <a:ext cx="494608" cy="0"/>
          </a:xfrm>
          <a:prstGeom prst="straightConnector1">
            <a:avLst/>
          </a:pr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19863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107</Words>
  <Application>Microsoft Office PowerPoint</Application>
  <PresentationFormat>Custom</PresentationFormat>
  <Paragraphs>32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Calibri</vt:lpstr>
      <vt:lpstr>Office Theme</vt:lpstr>
      <vt:lpstr>KOCĒNU KAUSS 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Dace</dc:creator>
  <cp:lastModifiedBy>Dace</cp:lastModifiedBy>
  <cp:revision>24</cp:revision>
  <dcterms:created xsi:type="dcterms:W3CDTF">2024-07-16T15:07:57Z</dcterms:created>
  <dcterms:modified xsi:type="dcterms:W3CDTF">2026-08-14T07:21:59Z</dcterms:modified>
</cp:coreProperties>
</file>